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89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D1BB1-DD5F-4942-A3C1-AFA649DE0409}" v="416" dt="2021-08-10T10:09:11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ha, Shradha" userId="eadfd647-4bb1-44c6-9db7-88b9421072ca" providerId="ADAL" clId="{356D1BB1-DD5F-4942-A3C1-AFA649DE0409}"/>
    <pc:docChg chg="undo custSel addSld delSld modSld modMainMaster">
      <pc:chgData name="Jha, Shradha" userId="eadfd647-4bb1-44c6-9db7-88b9421072ca" providerId="ADAL" clId="{356D1BB1-DD5F-4942-A3C1-AFA649DE0409}" dt="2021-08-10T15:43:39.074" v="1459" actId="478"/>
      <pc:docMkLst>
        <pc:docMk/>
      </pc:docMkLst>
      <pc:sldChg chg="addSp delSp modSp mod">
        <pc:chgData name="Jha, Shradha" userId="eadfd647-4bb1-44c6-9db7-88b9421072ca" providerId="ADAL" clId="{356D1BB1-DD5F-4942-A3C1-AFA649DE0409}" dt="2021-08-10T10:01:28.721" v="1421" actId="1440"/>
        <pc:sldMkLst>
          <pc:docMk/>
          <pc:sldMk cId="1791522101" sldId="256"/>
        </pc:sldMkLst>
        <pc:spChg chg="add del">
          <ac:chgData name="Jha, Shradha" userId="eadfd647-4bb1-44c6-9db7-88b9421072ca" providerId="ADAL" clId="{356D1BB1-DD5F-4942-A3C1-AFA649DE0409}" dt="2021-08-10T07:40:06" v="157" actId="478"/>
          <ac:spMkLst>
            <pc:docMk/>
            <pc:sldMk cId="1791522101" sldId="256"/>
            <ac:spMk id="12" creationId="{FBC9492E-F22F-42E4-B3B5-922CBA991CB2}"/>
          </ac:spMkLst>
        </pc:spChg>
        <pc:spChg chg="add del mod">
          <ac:chgData name="Jha, Shradha" userId="eadfd647-4bb1-44c6-9db7-88b9421072ca" providerId="ADAL" clId="{356D1BB1-DD5F-4942-A3C1-AFA649DE0409}" dt="2021-08-10T07:18:03.221" v="5" actId="478"/>
          <ac:spMkLst>
            <pc:docMk/>
            <pc:sldMk cId="1791522101" sldId="256"/>
            <ac:spMk id="26" creationId="{F06DE259-C032-46FF-AE2A-75C63F67AEE8}"/>
          </ac:spMkLst>
        </pc:spChg>
        <pc:spChg chg="add del mod">
          <ac:chgData name="Jha, Shradha" userId="eadfd647-4bb1-44c6-9db7-88b9421072ca" providerId="ADAL" clId="{356D1BB1-DD5F-4942-A3C1-AFA649DE0409}" dt="2021-08-10T07:20:31.297" v="24" actId="478"/>
          <ac:spMkLst>
            <pc:docMk/>
            <pc:sldMk cId="1791522101" sldId="256"/>
            <ac:spMk id="29" creationId="{2BBF49C1-8A32-416B-9970-6C5B03901CC1}"/>
          </ac:spMkLst>
        </pc:spChg>
        <pc:spChg chg="add del mod">
          <ac:chgData name="Jha, Shradha" userId="eadfd647-4bb1-44c6-9db7-88b9421072ca" providerId="ADAL" clId="{356D1BB1-DD5F-4942-A3C1-AFA649DE0409}" dt="2021-08-10T07:36:42.357" v="83" actId="478"/>
          <ac:spMkLst>
            <pc:docMk/>
            <pc:sldMk cId="1791522101" sldId="256"/>
            <ac:spMk id="71" creationId="{C3741F90-F7FB-4879-AFB7-EA49C1D6A10B}"/>
          </ac:spMkLst>
        </pc:spChg>
        <pc:spChg chg="add del mod">
          <ac:chgData name="Jha, Shradha" userId="eadfd647-4bb1-44c6-9db7-88b9421072ca" providerId="ADAL" clId="{356D1BB1-DD5F-4942-A3C1-AFA649DE0409}" dt="2021-08-10T07:41:41.529" v="162" actId="478"/>
          <ac:spMkLst>
            <pc:docMk/>
            <pc:sldMk cId="1791522101" sldId="256"/>
            <ac:spMk id="76" creationId="{4A8A7E8F-BCFC-483A-83AF-B18656AF294A}"/>
          </ac:spMkLst>
        </pc:spChg>
        <pc:spChg chg="add mod">
          <ac:chgData name="Jha, Shradha" userId="eadfd647-4bb1-44c6-9db7-88b9421072ca" providerId="ADAL" clId="{356D1BB1-DD5F-4942-A3C1-AFA649DE0409}" dt="2021-08-10T07:43:18.252" v="168" actId="1076"/>
          <ac:spMkLst>
            <pc:docMk/>
            <pc:sldMk cId="1791522101" sldId="256"/>
            <ac:spMk id="79" creationId="{69C73D22-4D9D-4F76-8BEB-DEAAFE4CD276}"/>
          </ac:spMkLst>
        </pc:spChg>
        <pc:spChg chg="add del mod">
          <ac:chgData name="Jha, Shradha" userId="eadfd647-4bb1-44c6-9db7-88b9421072ca" providerId="ADAL" clId="{356D1BB1-DD5F-4942-A3C1-AFA649DE0409}" dt="2021-08-10T07:55:28.518" v="188" actId="478"/>
          <ac:spMkLst>
            <pc:docMk/>
            <pc:sldMk cId="1791522101" sldId="256"/>
            <ac:spMk id="86" creationId="{9089D930-906A-489F-9560-7938A0F108A6}"/>
          </ac:spMkLst>
        </pc:spChg>
        <pc:spChg chg="add del mod ord">
          <ac:chgData name="Jha, Shradha" userId="eadfd647-4bb1-44c6-9db7-88b9421072ca" providerId="ADAL" clId="{356D1BB1-DD5F-4942-A3C1-AFA649DE0409}" dt="2021-08-10T07:59:39.405" v="292" actId="478"/>
          <ac:spMkLst>
            <pc:docMk/>
            <pc:sldMk cId="1791522101" sldId="256"/>
            <ac:spMk id="88" creationId="{77AD718E-82C3-4CAB-8C6E-8986FF085DF3}"/>
          </ac:spMkLst>
        </pc:spChg>
        <pc:spChg chg="add mod">
          <ac:chgData name="Jha, Shradha" userId="eadfd647-4bb1-44c6-9db7-88b9421072ca" providerId="ADAL" clId="{356D1BB1-DD5F-4942-A3C1-AFA649DE0409}" dt="2021-08-10T08:52:30.520" v="906" actId="403"/>
          <ac:spMkLst>
            <pc:docMk/>
            <pc:sldMk cId="1791522101" sldId="256"/>
            <ac:spMk id="90" creationId="{29CDC92D-4600-476B-A30E-7C92B94E3476}"/>
          </ac:spMkLst>
        </pc:spChg>
        <pc:spChg chg="add mod">
          <ac:chgData name="Jha, Shradha" userId="eadfd647-4bb1-44c6-9db7-88b9421072ca" providerId="ADAL" clId="{356D1BB1-DD5F-4942-A3C1-AFA649DE0409}" dt="2021-08-10T08:30:18.779" v="694"/>
          <ac:spMkLst>
            <pc:docMk/>
            <pc:sldMk cId="1791522101" sldId="256"/>
            <ac:spMk id="92" creationId="{961A0522-E37A-4C42-ABDB-C9AF5D15473B}"/>
          </ac:spMkLst>
        </pc:spChg>
        <pc:picChg chg="add mod">
          <ac:chgData name="Jha, Shradha" userId="eadfd647-4bb1-44c6-9db7-88b9421072ca" providerId="ADAL" clId="{356D1BB1-DD5F-4942-A3C1-AFA649DE0409}" dt="2021-08-10T10:01:28.721" v="1421" actId="1440"/>
          <ac:picMkLst>
            <pc:docMk/>
            <pc:sldMk cId="1791522101" sldId="256"/>
            <ac:picMk id="3" creationId="{6A17BDCD-ECC3-4F9E-9F4C-9B6AFCDA6435}"/>
          </ac:picMkLst>
        </pc:picChg>
        <pc:picChg chg="mod">
          <ac:chgData name="Jha, Shradha" userId="eadfd647-4bb1-44c6-9db7-88b9421072ca" providerId="ADAL" clId="{356D1BB1-DD5F-4942-A3C1-AFA649DE0409}" dt="2021-08-10T07:55:53.947" v="215" actId="1036"/>
          <ac:picMkLst>
            <pc:docMk/>
            <pc:sldMk cId="1791522101" sldId="256"/>
            <ac:picMk id="13" creationId="{0CA71E3C-3F88-45EF-BA86-28BD2064FC0C}"/>
          </ac:picMkLst>
        </pc:picChg>
        <pc:picChg chg="mod">
          <ac:chgData name="Jha, Shradha" userId="eadfd647-4bb1-44c6-9db7-88b9421072ca" providerId="ADAL" clId="{356D1BB1-DD5F-4942-A3C1-AFA649DE0409}" dt="2021-08-10T07:55:53.947" v="215" actId="1036"/>
          <ac:picMkLst>
            <pc:docMk/>
            <pc:sldMk cId="1791522101" sldId="256"/>
            <ac:picMk id="14" creationId="{A6F55AFA-2082-48C1-A39D-2BE88C8AA890}"/>
          </ac:picMkLst>
        </pc:picChg>
        <pc:picChg chg="mod">
          <ac:chgData name="Jha, Shradha" userId="eadfd647-4bb1-44c6-9db7-88b9421072ca" providerId="ADAL" clId="{356D1BB1-DD5F-4942-A3C1-AFA649DE0409}" dt="2021-08-10T07:55:53.947" v="215" actId="1036"/>
          <ac:picMkLst>
            <pc:docMk/>
            <pc:sldMk cId="1791522101" sldId="256"/>
            <ac:picMk id="16" creationId="{43385252-E67B-42B5-B13B-FF82C15A209D}"/>
          </ac:picMkLst>
        </pc:picChg>
        <pc:picChg chg="mod">
          <ac:chgData name="Jha, Shradha" userId="eadfd647-4bb1-44c6-9db7-88b9421072ca" providerId="ADAL" clId="{356D1BB1-DD5F-4942-A3C1-AFA649DE0409}" dt="2021-08-10T07:55:53.947" v="215" actId="1036"/>
          <ac:picMkLst>
            <pc:docMk/>
            <pc:sldMk cId="1791522101" sldId="256"/>
            <ac:picMk id="18" creationId="{170EC5CC-CB35-49D2-BDD6-EEA9B194AD28}"/>
          </ac:picMkLst>
        </pc:picChg>
        <pc:picChg chg="del mod">
          <ac:chgData name="Jha, Shradha" userId="eadfd647-4bb1-44c6-9db7-88b9421072ca" providerId="ADAL" clId="{356D1BB1-DD5F-4942-A3C1-AFA649DE0409}" dt="2021-08-10T07:38:14.983" v="93" actId="478"/>
          <ac:picMkLst>
            <pc:docMk/>
            <pc:sldMk cId="1791522101" sldId="256"/>
            <ac:picMk id="20" creationId="{7564C454-D44C-462C-8F8B-205F8F0A4D86}"/>
          </ac:picMkLst>
        </pc:picChg>
        <pc:picChg chg="del mod">
          <ac:chgData name="Jha, Shradha" userId="eadfd647-4bb1-44c6-9db7-88b9421072ca" providerId="ADAL" clId="{356D1BB1-DD5F-4942-A3C1-AFA649DE0409}" dt="2021-08-10T07:38:14.983" v="93" actId="478"/>
          <ac:picMkLst>
            <pc:docMk/>
            <pc:sldMk cId="1791522101" sldId="256"/>
            <ac:picMk id="21" creationId="{622E0EAB-0237-4431-B258-227C46CC26F4}"/>
          </ac:picMkLst>
        </pc:picChg>
        <pc:picChg chg="add del mod">
          <ac:chgData name="Jha, Shradha" userId="eadfd647-4bb1-44c6-9db7-88b9421072ca" providerId="ADAL" clId="{356D1BB1-DD5F-4942-A3C1-AFA649DE0409}" dt="2021-08-10T07:38:14.983" v="93" actId="478"/>
          <ac:picMkLst>
            <pc:docMk/>
            <pc:sldMk cId="1791522101" sldId="256"/>
            <ac:picMk id="23" creationId="{99D19828-A68F-463C-ADFD-B6DF59EF7182}"/>
          </ac:picMkLst>
        </pc:picChg>
        <pc:picChg chg="add mod">
          <ac:chgData name="Jha, Shradha" userId="eadfd647-4bb1-44c6-9db7-88b9421072ca" providerId="ADAL" clId="{356D1BB1-DD5F-4942-A3C1-AFA649DE0409}" dt="2021-08-10T07:57:34.927" v="266" actId="29295"/>
          <ac:picMkLst>
            <pc:docMk/>
            <pc:sldMk cId="1791522101" sldId="256"/>
            <ac:picMk id="25" creationId="{D6C12BC6-4C5D-4176-8130-C753A96DDC05}"/>
          </ac:picMkLst>
        </pc:picChg>
        <pc:picChg chg="add del mod">
          <ac:chgData name="Jha, Shradha" userId="eadfd647-4bb1-44c6-9db7-88b9421072ca" providerId="ADAL" clId="{356D1BB1-DD5F-4942-A3C1-AFA649DE0409}" dt="2021-08-10T07:38:09.251" v="92" actId="478"/>
          <ac:picMkLst>
            <pc:docMk/>
            <pc:sldMk cId="1791522101" sldId="256"/>
            <ac:picMk id="28" creationId="{60C964F8-B334-4042-9DE3-E9B424EDB4F1}"/>
          </ac:picMkLst>
        </pc:picChg>
        <pc:picChg chg="add del mod">
          <ac:chgData name="Jha, Shradha" userId="eadfd647-4bb1-44c6-9db7-88b9421072ca" providerId="ADAL" clId="{356D1BB1-DD5F-4942-A3C1-AFA649DE0409}" dt="2021-08-10T07:38:14.983" v="93" actId="478"/>
          <ac:picMkLst>
            <pc:docMk/>
            <pc:sldMk cId="1791522101" sldId="256"/>
            <ac:picMk id="31" creationId="{B52E858A-DF66-48A5-BE12-24D4873420ED}"/>
          </ac:picMkLst>
        </pc:picChg>
        <pc:picChg chg="add mod">
          <ac:chgData name="Jha, Shradha" userId="eadfd647-4bb1-44c6-9db7-88b9421072ca" providerId="ADAL" clId="{356D1BB1-DD5F-4942-A3C1-AFA649DE0409}" dt="2021-08-10T07:57:47.553" v="269"/>
          <ac:picMkLst>
            <pc:docMk/>
            <pc:sldMk cId="1791522101" sldId="256"/>
            <ac:picMk id="64" creationId="{9F798742-FD48-454E-B55C-FF61A4975354}"/>
          </ac:picMkLst>
        </pc:picChg>
        <pc:picChg chg="add mod">
          <ac:chgData name="Jha, Shradha" userId="eadfd647-4bb1-44c6-9db7-88b9421072ca" providerId="ADAL" clId="{356D1BB1-DD5F-4942-A3C1-AFA649DE0409}" dt="2021-08-10T07:57:39.893" v="267" actId="29295"/>
          <ac:picMkLst>
            <pc:docMk/>
            <pc:sldMk cId="1791522101" sldId="256"/>
            <ac:picMk id="66" creationId="{7773020D-D9C0-4D99-8839-70CB4ECA56FB}"/>
          </ac:picMkLst>
        </pc:picChg>
        <pc:picChg chg="add del mod">
          <ac:chgData name="Jha, Shradha" userId="eadfd647-4bb1-44c6-9db7-88b9421072ca" providerId="ADAL" clId="{356D1BB1-DD5F-4942-A3C1-AFA649DE0409}" dt="2021-08-10T07:36:18.382" v="79" actId="478"/>
          <ac:picMkLst>
            <pc:docMk/>
            <pc:sldMk cId="1791522101" sldId="256"/>
            <ac:picMk id="68" creationId="{BAE54D45-9090-4563-B42A-3E54A468F631}"/>
          </ac:picMkLst>
        </pc:picChg>
        <pc:picChg chg="add mod">
          <ac:chgData name="Jha, Shradha" userId="eadfd647-4bb1-44c6-9db7-88b9421072ca" providerId="ADAL" clId="{356D1BB1-DD5F-4942-A3C1-AFA649DE0409}" dt="2021-08-10T07:59:19.376" v="289" actId="1076"/>
          <ac:picMkLst>
            <pc:docMk/>
            <pc:sldMk cId="1791522101" sldId="256"/>
            <ac:picMk id="70" creationId="{F8AA44B0-FF17-4934-96EC-EF3B046EB157}"/>
          </ac:picMkLst>
        </pc:picChg>
        <pc:picChg chg="add mod">
          <ac:chgData name="Jha, Shradha" userId="eadfd647-4bb1-44c6-9db7-88b9421072ca" providerId="ADAL" clId="{356D1BB1-DD5F-4942-A3C1-AFA649DE0409}" dt="2021-08-10T07:57:43.674" v="268" actId="29295"/>
          <ac:picMkLst>
            <pc:docMk/>
            <pc:sldMk cId="1791522101" sldId="256"/>
            <ac:picMk id="73" creationId="{9C721197-D8A3-476C-A080-00D1E6432DA6}"/>
          </ac:picMkLst>
        </pc:picChg>
        <pc:picChg chg="add del mod">
          <ac:chgData name="Jha, Shradha" userId="eadfd647-4bb1-44c6-9db7-88b9421072ca" providerId="ADAL" clId="{356D1BB1-DD5F-4942-A3C1-AFA649DE0409}" dt="2021-08-10T07:59:16.559" v="288" actId="1037"/>
          <ac:picMkLst>
            <pc:docMk/>
            <pc:sldMk cId="1791522101" sldId="256"/>
            <ac:picMk id="75" creationId="{04F29348-AC6C-4BCF-B2BC-FF678679B13B}"/>
          </ac:picMkLst>
        </pc:picChg>
        <pc:picChg chg="add mod">
          <ac:chgData name="Jha, Shradha" userId="eadfd647-4bb1-44c6-9db7-88b9421072ca" providerId="ADAL" clId="{356D1BB1-DD5F-4942-A3C1-AFA649DE0409}" dt="2021-08-10T07:59:25.335" v="290" actId="1076"/>
          <ac:picMkLst>
            <pc:docMk/>
            <pc:sldMk cId="1791522101" sldId="256"/>
            <ac:picMk id="78" creationId="{C4B642F5-FD17-4030-980A-780D51CFD0E7}"/>
          </ac:picMkLst>
        </pc:picChg>
        <pc:picChg chg="add mod">
          <ac:chgData name="Jha, Shradha" userId="eadfd647-4bb1-44c6-9db7-88b9421072ca" providerId="ADAL" clId="{356D1BB1-DD5F-4942-A3C1-AFA649DE0409}" dt="2021-08-10T07:59:31.065" v="291" actId="1076"/>
          <ac:picMkLst>
            <pc:docMk/>
            <pc:sldMk cId="1791522101" sldId="256"/>
            <ac:picMk id="81" creationId="{B66F946A-D0AE-4A25-8974-B07D309B1B74}"/>
          </ac:picMkLst>
        </pc:picChg>
        <pc:picChg chg="add mod">
          <ac:chgData name="Jha, Shradha" userId="eadfd647-4bb1-44c6-9db7-88b9421072ca" providerId="ADAL" clId="{356D1BB1-DD5F-4942-A3C1-AFA649DE0409}" dt="2021-08-10T07:58:06.701" v="274" actId="29295"/>
          <ac:picMkLst>
            <pc:docMk/>
            <pc:sldMk cId="1791522101" sldId="256"/>
            <ac:picMk id="83" creationId="{B495E10C-E789-4460-9D8F-12C9791F8EF6}"/>
          </ac:picMkLst>
        </pc:picChg>
        <pc:picChg chg="add mod">
          <ac:chgData name="Jha, Shradha" userId="eadfd647-4bb1-44c6-9db7-88b9421072ca" providerId="ADAL" clId="{356D1BB1-DD5F-4942-A3C1-AFA649DE0409}" dt="2021-08-10T07:58:35.362" v="277" actId="14861"/>
          <ac:picMkLst>
            <pc:docMk/>
            <pc:sldMk cId="1791522101" sldId="256"/>
            <ac:picMk id="85" creationId="{45958868-8D44-412B-A3E7-E2F48F756768}"/>
          </ac:picMkLst>
        </pc:picChg>
        <pc:picChg chg="add del">
          <ac:chgData name="Jha, Shradha" userId="eadfd647-4bb1-44c6-9db7-88b9421072ca" providerId="ADAL" clId="{356D1BB1-DD5F-4942-A3C1-AFA649DE0409}" dt="2021-08-10T07:33:00.387" v="72" actId="478"/>
          <ac:picMkLst>
            <pc:docMk/>
            <pc:sldMk cId="1791522101" sldId="256"/>
            <ac:picMk id="1050" creationId="{BF721802-7D3F-456F-A947-BD729570EA36}"/>
          </ac:picMkLst>
        </pc:picChg>
        <pc:picChg chg="add del">
          <ac:chgData name="Jha, Shradha" userId="eadfd647-4bb1-44c6-9db7-88b9421072ca" providerId="ADAL" clId="{356D1BB1-DD5F-4942-A3C1-AFA649DE0409}" dt="2021-08-10T07:36:18.382" v="79" actId="478"/>
          <ac:picMkLst>
            <pc:docMk/>
            <pc:sldMk cId="1791522101" sldId="256"/>
            <ac:picMk id="1052" creationId="{90762DF7-7628-4E8E-9AA8-F3F65CAC147A}"/>
          </ac:picMkLst>
        </pc:picChg>
      </pc:sldChg>
      <pc:sldChg chg="del">
        <pc:chgData name="Jha, Shradha" userId="eadfd647-4bb1-44c6-9db7-88b9421072ca" providerId="ADAL" clId="{356D1BB1-DD5F-4942-A3C1-AFA649DE0409}" dt="2021-08-10T08:05:34.007" v="345" actId="47"/>
        <pc:sldMkLst>
          <pc:docMk/>
          <pc:sldMk cId="4288972711" sldId="258"/>
        </pc:sldMkLst>
      </pc:sldChg>
      <pc:sldChg chg="addSp delSp modSp new mod setBg modAnim">
        <pc:chgData name="Jha, Shradha" userId="eadfd647-4bb1-44c6-9db7-88b9421072ca" providerId="ADAL" clId="{356D1BB1-DD5F-4942-A3C1-AFA649DE0409}" dt="2021-08-10T10:09:37.657" v="1432" actId="14861"/>
        <pc:sldMkLst>
          <pc:docMk/>
          <pc:sldMk cId="966076907" sldId="259"/>
        </pc:sldMkLst>
        <pc:spChg chg="add mod">
          <ac:chgData name="Jha, Shradha" userId="eadfd647-4bb1-44c6-9db7-88b9421072ca" providerId="ADAL" clId="{356D1BB1-DD5F-4942-A3C1-AFA649DE0409}" dt="2021-08-10T08:51:56.165" v="902" actId="1076"/>
          <ac:spMkLst>
            <pc:docMk/>
            <pc:sldMk cId="966076907" sldId="259"/>
            <ac:spMk id="3" creationId="{3CF38C74-AD64-4AFC-9CB1-063E73CD5F11}"/>
          </ac:spMkLst>
        </pc:spChg>
        <pc:spChg chg="add del mod">
          <ac:chgData name="Jha, Shradha" userId="eadfd647-4bb1-44c6-9db7-88b9421072ca" providerId="ADAL" clId="{356D1BB1-DD5F-4942-A3C1-AFA649DE0409}" dt="2021-08-10T08:11:48.665" v="430" actId="478"/>
          <ac:spMkLst>
            <pc:docMk/>
            <pc:sldMk cId="966076907" sldId="259"/>
            <ac:spMk id="6" creationId="{4B59ECDD-F1D6-47DC-B9C1-AA2F19CD8A09}"/>
          </ac:spMkLst>
        </pc:spChg>
        <pc:spChg chg="add del">
          <ac:chgData name="Jha, Shradha" userId="eadfd647-4bb1-44c6-9db7-88b9421072ca" providerId="ADAL" clId="{356D1BB1-DD5F-4942-A3C1-AFA649DE0409}" dt="2021-08-10T08:08:41.131" v="348" actId="26606"/>
          <ac:spMkLst>
            <pc:docMk/>
            <pc:sldMk cId="966076907" sldId="259"/>
            <ac:spMk id="7" creationId="{CA815F2C-4E80-4019-8E59-FAD3F7F8473D}"/>
          </ac:spMkLst>
        </pc:spChg>
        <pc:spChg chg="add mod ord">
          <ac:chgData name="Jha, Shradha" userId="eadfd647-4bb1-44c6-9db7-88b9421072ca" providerId="ADAL" clId="{356D1BB1-DD5F-4942-A3C1-AFA649DE0409}" dt="2021-08-10T08:52:00.397" v="903" actId="166"/>
          <ac:spMkLst>
            <pc:docMk/>
            <pc:sldMk cId="966076907" sldId="259"/>
            <ac:spMk id="8" creationId="{02D03350-3B6E-4D3C-BEBC-C8C311FC8DD7}"/>
          </ac:spMkLst>
        </pc:spChg>
        <pc:spChg chg="add mod">
          <ac:chgData name="Jha, Shradha" userId="eadfd647-4bb1-44c6-9db7-88b9421072ca" providerId="ADAL" clId="{356D1BB1-DD5F-4942-A3C1-AFA649DE0409}" dt="2021-08-10T08:51:32.996" v="888" actId="1036"/>
          <ac:spMkLst>
            <pc:docMk/>
            <pc:sldMk cId="966076907" sldId="259"/>
            <ac:spMk id="10" creationId="{46247571-FFFF-4129-A059-31FC4E628503}"/>
          </ac:spMkLst>
        </pc:spChg>
        <pc:spChg chg="add del">
          <ac:chgData name="Jha, Shradha" userId="eadfd647-4bb1-44c6-9db7-88b9421072ca" providerId="ADAL" clId="{356D1BB1-DD5F-4942-A3C1-AFA649DE0409}" dt="2021-08-10T08:13:35.179" v="435" actId="26606"/>
          <ac:spMkLst>
            <pc:docMk/>
            <pc:sldMk cId="966076907" sldId="259"/>
            <ac:spMk id="11" creationId="{CA815F2C-4E80-4019-8E59-FAD3F7F8473D}"/>
          </ac:spMkLst>
        </pc:spChg>
        <pc:spChg chg="add mod">
          <ac:chgData name="Jha, Shradha" userId="eadfd647-4bb1-44c6-9db7-88b9421072ca" providerId="ADAL" clId="{356D1BB1-DD5F-4942-A3C1-AFA649DE0409}" dt="2021-08-10T08:51:32.996" v="888" actId="1036"/>
          <ac:spMkLst>
            <pc:docMk/>
            <pc:sldMk cId="966076907" sldId="259"/>
            <ac:spMk id="12" creationId="{E42F0A2F-A003-4F7B-9088-9933814C1158}"/>
          </ac:spMkLst>
        </pc:spChg>
        <pc:spChg chg="add mod">
          <ac:chgData name="Jha, Shradha" userId="eadfd647-4bb1-44c6-9db7-88b9421072ca" providerId="ADAL" clId="{356D1BB1-DD5F-4942-A3C1-AFA649DE0409}" dt="2021-08-10T08:51:14.021" v="844" actId="20577"/>
          <ac:spMkLst>
            <pc:docMk/>
            <pc:sldMk cId="966076907" sldId="259"/>
            <ac:spMk id="13" creationId="{7A2E946B-8C04-4DEE-AE21-6BFF3E7D86CA}"/>
          </ac:spMkLst>
        </pc:spChg>
        <pc:spChg chg="add mod">
          <ac:chgData name="Jha, Shradha" userId="eadfd647-4bb1-44c6-9db7-88b9421072ca" providerId="ADAL" clId="{356D1BB1-DD5F-4942-A3C1-AFA649DE0409}" dt="2021-08-10T08:51:32.996" v="888" actId="1036"/>
          <ac:spMkLst>
            <pc:docMk/>
            <pc:sldMk cId="966076907" sldId="259"/>
            <ac:spMk id="17" creationId="{58825D06-9C34-4F02-9EC1-C8C4E3850908}"/>
          </ac:spMkLst>
        </pc:spChg>
        <pc:spChg chg="add del">
          <ac:chgData name="Jha, Shradha" userId="eadfd647-4bb1-44c6-9db7-88b9421072ca" providerId="ADAL" clId="{356D1BB1-DD5F-4942-A3C1-AFA649DE0409}" dt="2021-08-10T08:13:35.179" v="435" actId="26606"/>
          <ac:spMkLst>
            <pc:docMk/>
            <pc:sldMk cId="966076907" sldId="259"/>
            <ac:spMk id="18" creationId="{7F57BEA8-497D-4AA8-8A18-BDCD696B25FE}"/>
          </ac:spMkLst>
        </pc:spChg>
        <pc:spChg chg="add del mod">
          <ac:chgData name="Jha, Shradha" userId="eadfd647-4bb1-44c6-9db7-88b9421072ca" providerId="ADAL" clId="{356D1BB1-DD5F-4942-A3C1-AFA649DE0409}" dt="2021-08-10T08:51:01.884" v="831" actId="478"/>
          <ac:spMkLst>
            <pc:docMk/>
            <pc:sldMk cId="966076907" sldId="259"/>
            <ac:spMk id="19" creationId="{F5568372-A804-469A-A01D-BA02E603AF05}"/>
          </ac:spMkLst>
        </pc:spChg>
        <pc:picChg chg="add mod ord">
          <ac:chgData name="Jha, Shradha" userId="eadfd647-4bb1-44c6-9db7-88b9421072ca" providerId="ADAL" clId="{356D1BB1-DD5F-4942-A3C1-AFA649DE0409}" dt="2021-08-10T08:55:52.449" v="907" actId="1076"/>
          <ac:picMkLst>
            <pc:docMk/>
            <pc:sldMk cId="966076907" sldId="259"/>
            <ac:picMk id="2" creationId="{6096236B-2DC4-474F-9B72-D741ACF76F14}"/>
          </ac:picMkLst>
        </pc:picChg>
        <pc:picChg chg="add mod">
          <ac:chgData name="Jha, Shradha" userId="eadfd647-4bb1-44c6-9db7-88b9421072ca" providerId="ADAL" clId="{356D1BB1-DD5F-4942-A3C1-AFA649DE0409}" dt="2021-08-10T08:51:32.996" v="888" actId="1036"/>
          <ac:picMkLst>
            <pc:docMk/>
            <pc:sldMk cId="966076907" sldId="259"/>
            <ac:picMk id="5" creationId="{A68D60F3-89D9-4296-96F9-89779C9FCA24}"/>
          </ac:picMkLst>
        </pc:picChg>
        <pc:picChg chg="add mod">
          <ac:chgData name="Jha, Shradha" userId="eadfd647-4bb1-44c6-9db7-88b9421072ca" providerId="ADAL" clId="{356D1BB1-DD5F-4942-A3C1-AFA649DE0409}" dt="2021-08-10T10:09:37.657" v="1432" actId="14861"/>
          <ac:picMkLst>
            <pc:docMk/>
            <pc:sldMk cId="966076907" sldId="259"/>
            <ac:picMk id="6" creationId="{77BB8423-E8AF-45AB-84BA-8114E8A7E6C7}"/>
          </ac:picMkLst>
        </pc:picChg>
        <pc:cxnChg chg="add del">
          <ac:chgData name="Jha, Shradha" userId="eadfd647-4bb1-44c6-9db7-88b9421072ca" providerId="ADAL" clId="{356D1BB1-DD5F-4942-A3C1-AFA649DE0409}" dt="2021-08-10T08:08:47.925" v="350" actId="26606"/>
          <ac:cxnSpMkLst>
            <pc:docMk/>
            <pc:sldMk cId="966076907" sldId="259"/>
            <ac:cxnSpMk id="9" creationId="{22F6364A-B358-4BEE-B158-0734D2C938D4}"/>
          </ac:cxnSpMkLst>
        </pc:cxnChg>
        <pc:cxnChg chg="add del">
          <ac:chgData name="Jha, Shradha" userId="eadfd647-4bb1-44c6-9db7-88b9421072ca" providerId="ADAL" clId="{356D1BB1-DD5F-4942-A3C1-AFA649DE0409}" dt="2021-08-10T08:13:35.179" v="435" actId="26606"/>
          <ac:cxnSpMkLst>
            <pc:docMk/>
            <pc:sldMk cId="966076907" sldId="259"/>
            <ac:cxnSpMk id="16" creationId="{D2E961F1-4A28-4A5F-BBD4-6E400E5E6C75}"/>
          </ac:cxnSpMkLst>
        </pc:cxnChg>
        <pc:cxnChg chg="add del">
          <ac:chgData name="Jha, Shradha" userId="eadfd647-4bb1-44c6-9db7-88b9421072ca" providerId="ADAL" clId="{356D1BB1-DD5F-4942-A3C1-AFA649DE0409}" dt="2021-08-10T08:13:35.179" v="435" actId="26606"/>
          <ac:cxnSpMkLst>
            <pc:docMk/>
            <pc:sldMk cId="966076907" sldId="259"/>
            <ac:cxnSpMk id="20" creationId="{A82415D3-DDE5-4D63-8CB3-23A5EC581B27}"/>
          </ac:cxnSpMkLst>
        </pc:cxnChg>
        <pc:cxnChg chg="add del">
          <ac:chgData name="Jha, Shradha" userId="eadfd647-4bb1-44c6-9db7-88b9421072ca" providerId="ADAL" clId="{356D1BB1-DD5F-4942-A3C1-AFA649DE0409}" dt="2021-08-10T08:13:35.179" v="435" actId="26606"/>
          <ac:cxnSpMkLst>
            <pc:docMk/>
            <pc:sldMk cId="966076907" sldId="259"/>
            <ac:cxnSpMk id="22" creationId="{AD7193FB-6AE6-4B3B-8F89-56B55DD63B4D}"/>
          </ac:cxnSpMkLst>
        </pc:cxnChg>
      </pc:sldChg>
      <pc:sldChg chg="new del">
        <pc:chgData name="Jha, Shradha" userId="eadfd647-4bb1-44c6-9db7-88b9421072ca" providerId="ADAL" clId="{356D1BB1-DD5F-4942-A3C1-AFA649DE0409}" dt="2021-08-10T08:03:17.909" v="296" actId="47"/>
        <pc:sldMkLst>
          <pc:docMk/>
          <pc:sldMk cId="1584488381" sldId="259"/>
        </pc:sldMkLst>
      </pc:sldChg>
      <pc:sldChg chg="modSp new del mod">
        <pc:chgData name="Jha, Shradha" userId="eadfd647-4bb1-44c6-9db7-88b9421072ca" providerId="ADAL" clId="{356D1BB1-DD5F-4942-A3C1-AFA649DE0409}" dt="2021-08-10T08:49:57.112" v="780" actId="47"/>
        <pc:sldMkLst>
          <pc:docMk/>
          <pc:sldMk cId="3856476864" sldId="260"/>
        </pc:sldMkLst>
        <pc:spChg chg="mod">
          <ac:chgData name="Jha, Shradha" userId="eadfd647-4bb1-44c6-9db7-88b9421072ca" providerId="ADAL" clId="{356D1BB1-DD5F-4942-A3C1-AFA649DE0409}" dt="2021-08-10T08:49:22.692" v="777" actId="207"/>
          <ac:spMkLst>
            <pc:docMk/>
            <pc:sldMk cId="3856476864" sldId="260"/>
            <ac:spMk id="2" creationId="{CEAF377E-CC8C-4D7E-ACC7-C9448DE04F26}"/>
          </ac:spMkLst>
        </pc:spChg>
      </pc:sldChg>
      <pc:sldChg chg="addSp delSp modSp new mod modAnim">
        <pc:chgData name="Jha, Shradha" userId="eadfd647-4bb1-44c6-9db7-88b9421072ca" providerId="ADAL" clId="{356D1BB1-DD5F-4942-A3C1-AFA649DE0409}" dt="2021-08-10T15:43:39.074" v="1459" actId="478"/>
        <pc:sldMkLst>
          <pc:docMk/>
          <pc:sldMk cId="1625565318" sldId="261"/>
        </pc:sldMkLst>
        <pc:spChg chg="del">
          <ac:chgData name="Jha, Shradha" userId="eadfd647-4bb1-44c6-9db7-88b9421072ca" providerId="ADAL" clId="{356D1BB1-DD5F-4942-A3C1-AFA649DE0409}" dt="2021-08-10T08:49:53.766" v="779" actId="478"/>
          <ac:spMkLst>
            <pc:docMk/>
            <pc:sldMk cId="1625565318" sldId="261"/>
            <ac:spMk id="2" creationId="{5534364A-4F42-4BF3-8EE0-EC1DC7242CFC}"/>
          </ac:spMkLst>
        </pc:spChg>
        <pc:spChg chg="del">
          <ac:chgData name="Jha, Shradha" userId="eadfd647-4bb1-44c6-9db7-88b9421072ca" providerId="ADAL" clId="{356D1BB1-DD5F-4942-A3C1-AFA649DE0409}" dt="2021-08-10T09:02:32.374" v="957" actId="478"/>
          <ac:spMkLst>
            <pc:docMk/>
            <pc:sldMk cId="1625565318" sldId="261"/>
            <ac:spMk id="3" creationId="{A7B7F7E2-7B13-4A8B-B369-17FF2CDABF72}"/>
          </ac:spMkLst>
        </pc:spChg>
        <pc:spChg chg="add mod">
          <ac:chgData name="Jha, Shradha" userId="eadfd647-4bb1-44c6-9db7-88b9421072ca" providerId="ADAL" clId="{356D1BB1-DD5F-4942-A3C1-AFA649DE0409}" dt="2021-08-10T09:20:26.691" v="1149" actId="20577"/>
          <ac:spMkLst>
            <pc:docMk/>
            <pc:sldMk cId="1625565318" sldId="261"/>
            <ac:spMk id="4" creationId="{02FF8638-FD5D-4334-993F-39EB65A0EB85}"/>
          </ac:spMkLst>
        </pc:spChg>
        <pc:spChg chg="add mod">
          <ac:chgData name="Jha, Shradha" userId="eadfd647-4bb1-44c6-9db7-88b9421072ca" providerId="ADAL" clId="{356D1BB1-DD5F-4942-A3C1-AFA649DE0409}" dt="2021-08-10T09:21:24.616" v="1194" actId="1035"/>
          <ac:spMkLst>
            <pc:docMk/>
            <pc:sldMk cId="1625565318" sldId="261"/>
            <ac:spMk id="6" creationId="{89C98642-FAAD-47C5-BAAD-26DF3D20A787}"/>
          </ac:spMkLst>
        </pc:spChg>
        <pc:spChg chg="add mod">
          <ac:chgData name="Jha, Shradha" userId="eadfd647-4bb1-44c6-9db7-88b9421072ca" providerId="ADAL" clId="{356D1BB1-DD5F-4942-A3C1-AFA649DE0409}" dt="2021-08-10T09:51:35.683" v="1281" actId="404"/>
          <ac:spMkLst>
            <pc:docMk/>
            <pc:sldMk cId="1625565318" sldId="261"/>
            <ac:spMk id="7" creationId="{BD855C18-EBE5-484C-9FEE-7E6F2367C0A8}"/>
          </ac:spMkLst>
        </pc:spChg>
        <pc:spChg chg="add mod ord">
          <ac:chgData name="Jha, Shradha" userId="eadfd647-4bb1-44c6-9db7-88b9421072ca" providerId="ADAL" clId="{356D1BB1-DD5F-4942-A3C1-AFA649DE0409}" dt="2021-08-10T09:51:38.228" v="1282" actId="403"/>
          <ac:spMkLst>
            <pc:docMk/>
            <pc:sldMk cId="1625565318" sldId="261"/>
            <ac:spMk id="8" creationId="{4132E167-29F5-4FE7-B92B-48BB39E19A96}"/>
          </ac:spMkLst>
        </pc:spChg>
        <pc:spChg chg="add mod">
          <ac:chgData name="Jha, Shradha" userId="eadfd647-4bb1-44c6-9db7-88b9421072ca" providerId="ADAL" clId="{356D1BB1-DD5F-4942-A3C1-AFA649DE0409}" dt="2021-08-10T09:21:24.616" v="1194" actId="1035"/>
          <ac:spMkLst>
            <pc:docMk/>
            <pc:sldMk cId="1625565318" sldId="261"/>
            <ac:spMk id="11" creationId="{FEE0420C-7A10-4B3E-B888-A1708B6D8B86}"/>
          </ac:spMkLst>
        </pc:spChg>
        <pc:spChg chg="add mod">
          <ac:chgData name="Jha, Shradha" userId="eadfd647-4bb1-44c6-9db7-88b9421072ca" providerId="ADAL" clId="{356D1BB1-DD5F-4942-A3C1-AFA649DE0409}" dt="2021-08-10T09:21:24.616" v="1194" actId="1035"/>
          <ac:spMkLst>
            <pc:docMk/>
            <pc:sldMk cId="1625565318" sldId="261"/>
            <ac:spMk id="12" creationId="{BE3A5A16-51F7-42D5-BC49-2E7EE5D331DA}"/>
          </ac:spMkLst>
        </pc:spChg>
        <pc:spChg chg="add mod">
          <ac:chgData name="Jha, Shradha" userId="eadfd647-4bb1-44c6-9db7-88b9421072ca" providerId="ADAL" clId="{356D1BB1-DD5F-4942-A3C1-AFA649DE0409}" dt="2021-08-10T09:21:24.616" v="1194" actId="1035"/>
          <ac:spMkLst>
            <pc:docMk/>
            <pc:sldMk cId="1625565318" sldId="261"/>
            <ac:spMk id="13" creationId="{D0A26ABC-E42B-4F38-90FE-DF40824020D4}"/>
          </ac:spMkLst>
        </pc:spChg>
        <pc:spChg chg="add mod">
          <ac:chgData name="Jha, Shradha" userId="eadfd647-4bb1-44c6-9db7-88b9421072ca" providerId="ADAL" clId="{356D1BB1-DD5F-4942-A3C1-AFA649DE0409}" dt="2021-08-10T09:21:24.616" v="1194" actId="1035"/>
          <ac:spMkLst>
            <pc:docMk/>
            <pc:sldMk cId="1625565318" sldId="261"/>
            <ac:spMk id="14" creationId="{F110027B-3421-42EF-993A-00A863E6A5EE}"/>
          </ac:spMkLst>
        </pc:spChg>
        <pc:spChg chg="add del mod">
          <ac:chgData name="Jha, Shradha" userId="eadfd647-4bb1-44c6-9db7-88b9421072ca" providerId="ADAL" clId="{356D1BB1-DD5F-4942-A3C1-AFA649DE0409}" dt="2021-08-10T15:43:16.443" v="1457" actId="478"/>
          <ac:spMkLst>
            <pc:docMk/>
            <pc:sldMk cId="1625565318" sldId="261"/>
            <ac:spMk id="15" creationId="{8400B410-AEB3-4421-959E-63DC86EF9621}"/>
          </ac:spMkLst>
        </pc:spChg>
        <pc:spChg chg="add del">
          <ac:chgData name="Jha, Shradha" userId="eadfd647-4bb1-44c6-9db7-88b9421072ca" providerId="ADAL" clId="{356D1BB1-DD5F-4942-A3C1-AFA649DE0409}" dt="2021-08-10T15:43:39.074" v="1459" actId="478"/>
          <ac:spMkLst>
            <pc:docMk/>
            <pc:sldMk cId="1625565318" sldId="261"/>
            <ac:spMk id="16" creationId="{7BC6642E-E5D1-4A90-9D15-6DBABFA9E698}"/>
          </ac:spMkLst>
        </pc:spChg>
        <pc:picChg chg="add mod">
          <ac:chgData name="Jha, Shradha" userId="eadfd647-4bb1-44c6-9db7-88b9421072ca" providerId="ADAL" clId="{356D1BB1-DD5F-4942-A3C1-AFA649DE0409}" dt="2021-08-10T09:21:24.616" v="1194" actId="1035"/>
          <ac:picMkLst>
            <pc:docMk/>
            <pc:sldMk cId="1625565318" sldId="261"/>
            <ac:picMk id="5" creationId="{A2484D58-0543-46EC-81C3-FE983F87D7FC}"/>
          </ac:picMkLst>
        </pc:picChg>
        <pc:picChg chg="add mod">
          <ac:chgData name="Jha, Shradha" userId="eadfd647-4bb1-44c6-9db7-88b9421072ca" providerId="ADAL" clId="{356D1BB1-DD5F-4942-A3C1-AFA649DE0409}" dt="2021-08-10T09:21:24.616" v="1194" actId="1035"/>
          <ac:picMkLst>
            <pc:docMk/>
            <pc:sldMk cId="1625565318" sldId="261"/>
            <ac:picMk id="9" creationId="{D27209D6-ED84-4902-8543-E6BCC8232488}"/>
          </ac:picMkLst>
        </pc:picChg>
        <pc:picChg chg="add mod">
          <ac:chgData name="Jha, Shradha" userId="eadfd647-4bb1-44c6-9db7-88b9421072ca" providerId="ADAL" clId="{356D1BB1-DD5F-4942-A3C1-AFA649DE0409}" dt="2021-08-10T09:21:24.616" v="1194" actId="1035"/>
          <ac:picMkLst>
            <pc:docMk/>
            <pc:sldMk cId="1625565318" sldId="261"/>
            <ac:picMk id="10" creationId="{726F3BC2-919E-4B92-8620-AE94B071BFCA}"/>
          </ac:picMkLst>
        </pc:picChg>
      </pc:sldChg>
      <pc:sldChg chg="new del">
        <pc:chgData name="Jha, Shradha" userId="eadfd647-4bb1-44c6-9db7-88b9421072ca" providerId="ADAL" clId="{356D1BB1-DD5F-4942-A3C1-AFA649DE0409}" dt="2021-08-10T09:02:19.729" v="956" actId="47"/>
        <pc:sldMkLst>
          <pc:docMk/>
          <pc:sldMk cId="413664969" sldId="262"/>
        </pc:sldMkLst>
      </pc:sldChg>
      <pc:sldChg chg="addSp delSp modSp new mod modAnim">
        <pc:chgData name="Jha, Shradha" userId="eadfd647-4bb1-44c6-9db7-88b9421072ca" providerId="ADAL" clId="{356D1BB1-DD5F-4942-A3C1-AFA649DE0409}" dt="2021-08-10T09:59:34.672" v="1413"/>
        <pc:sldMkLst>
          <pc:docMk/>
          <pc:sldMk cId="2818065094" sldId="262"/>
        </pc:sldMkLst>
        <pc:spChg chg="del">
          <ac:chgData name="Jha, Shradha" userId="eadfd647-4bb1-44c6-9db7-88b9421072ca" providerId="ADAL" clId="{356D1BB1-DD5F-4942-A3C1-AFA649DE0409}" dt="2021-08-10T09:16:37.542" v="1141" actId="478"/>
          <ac:spMkLst>
            <pc:docMk/>
            <pc:sldMk cId="2818065094" sldId="262"/>
            <ac:spMk id="2" creationId="{0EA2BDFC-8F32-469B-82D5-73D51343EC51}"/>
          </ac:spMkLst>
        </pc:spChg>
        <pc:spChg chg="del">
          <ac:chgData name="Jha, Shradha" userId="eadfd647-4bb1-44c6-9db7-88b9421072ca" providerId="ADAL" clId="{356D1BB1-DD5F-4942-A3C1-AFA649DE0409}" dt="2021-08-10T09:20:38.144" v="1155" actId="478"/>
          <ac:spMkLst>
            <pc:docMk/>
            <pc:sldMk cId="2818065094" sldId="262"/>
            <ac:spMk id="3" creationId="{4B1FB777-C4FB-4D1E-BEB9-73E6FD746749}"/>
          </ac:spMkLst>
        </pc:spChg>
        <pc:spChg chg="add mod">
          <ac:chgData name="Jha, Shradha" userId="eadfd647-4bb1-44c6-9db7-88b9421072ca" providerId="ADAL" clId="{356D1BB1-DD5F-4942-A3C1-AFA649DE0409}" dt="2021-08-10T09:20:44.397" v="1172" actId="20577"/>
          <ac:spMkLst>
            <pc:docMk/>
            <pc:sldMk cId="2818065094" sldId="262"/>
            <ac:spMk id="4" creationId="{8DAD3D39-B9CE-45F8-A663-BCCC1DF18E64}"/>
          </ac:spMkLst>
        </pc:spChg>
        <pc:spChg chg="add mod">
          <ac:chgData name="Jha, Shradha" userId="eadfd647-4bb1-44c6-9db7-88b9421072ca" providerId="ADAL" clId="{356D1BB1-DD5F-4942-A3C1-AFA649DE0409}" dt="2021-08-10T09:51:42.342" v="1283" actId="403"/>
          <ac:spMkLst>
            <pc:docMk/>
            <pc:sldMk cId="2818065094" sldId="262"/>
            <ac:spMk id="5" creationId="{1281343A-9A28-4A11-821D-F0C04FBFC4E6}"/>
          </ac:spMkLst>
        </pc:spChg>
        <pc:spChg chg="add mod">
          <ac:chgData name="Jha, Shradha" userId="eadfd647-4bb1-44c6-9db7-88b9421072ca" providerId="ADAL" clId="{356D1BB1-DD5F-4942-A3C1-AFA649DE0409}" dt="2021-08-10T09:51:45.012" v="1284" actId="403"/>
          <ac:spMkLst>
            <pc:docMk/>
            <pc:sldMk cId="2818065094" sldId="262"/>
            <ac:spMk id="6" creationId="{6DB19FDD-094E-45D7-84EA-53DDC66087D8}"/>
          </ac:spMkLst>
        </pc:spChg>
        <pc:picChg chg="add mod">
          <ac:chgData name="Jha, Shradha" userId="eadfd647-4bb1-44c6-9db7-88b9421072ca" providerId="ADAL" clId="{356D1BB1-DD5F-4942-A3C1-AFA649DE0409}" dt="2021-08-10T09:22:46.557" v="1226" actId="14100"/>
          <ac:picMkLst>
            <pc:docMk/>
            <pc:sldMk cId="2818065094" sldId="262"/>
            <ac:picMk id="7" creationId="{2E3C27F9-242A-4A81-A325-8B4575E6B606}"/>
          </ac:picMkLst>
        </pc:picChg>
        <pc:picChg chg="add mod">
          <ac:chgData name="Jha, Shradha" userId="eadfd647-4bb1-44c6-9db7-88b9421072ca" providerId="ADAL" clId="{356D1BB1-DD5F-4942-A3C1-AFA649DE0409}" dt="2021-08-10T09:22:32.468" v="1223" actId="1036"/>
          <ac:picMkLst>
            <pc:docMk/>
            <pc:sldMk cId="2818065094" sldId="262"/>
            <ac:picMk id="8" creationId="{C90F6A05-94B5-4EE3-BB5D-44839E9BCE23}"/>
          </ac:picMkLst>
        </pc:picChg>
      </pc:sldChg>
      <pc:sldChg chg="addSp delSp modSp new del mod">
        <pc:chgData name="Jha, Shradha" userId="eadfd647-4bb1-44c6-9db7-88b9421072ca" providerId="ADAL" clId="{356D1BB1-DD5F-4942-A3C1-AFA649DE0409}" dt="2021-08-10T09:52:45.129" v="1289" actId="47"/>
        <pc:sldMkLst>
          <pc:docMk/>
          <pc:sldMk cId="3702321153" sldId="263"/>
        </pc:sldMkLst>
        <pc:spChg chg="del">
          <ac:chgData name="Jha, Shradha" userId="eadfd647-4bb1-44c6-9db7-88b9421072ca" providerId="ADAL" clId="{356D1BB1-DD5F-4942-A3C1-AFA649DE0409}" dt="2021-08-10T09:23:24.799" v="1228" actId="478"/>
          <ac:spMkLst>
            <pc:docMk/>
            <pc:sldMk cId="3702321153" sldId="263"/>
            <ac:spMk id="2" creationId="{5795D3F8-85AD-43D8-8B35-53C922925B31}"/>
          </ac:spMkLst>
        </pc:spChg>
        <pc:spChg chg="del">
          <ac:chgData name="Jha, Shradha" userId="eadfd647-4bb1-44c6-9db7-88b9421072ca" providerId="ADAL" clId="{356D1BB1-DD5F-4942-A3C1-AFA649DE0409}" dt="2021-08-10T09:23:55.587" v="1278" actId="478"/>
          <ac:spMkLst>
            <pc:docMk/>
            <pc:sldMk cId="3702321153" sldId="263"/>
            <ac:spMk id="3" creationId="{E70D13E7-4B2F-46E5-8763-C9ECA4163006}"/>
          </ac:spMkLst>
        </pc:spChg>
        <pc:spChg chg="add del mod">
          <ac:chgData name="Jha, Shradha" userId="eadfd647-4bb1-44c6-9db7-88b9421072ca" providerId="ADAL" clId="{356D1BB1-DD5F-4942-A3C1-AFA649DE0409}" dt="2021-08-10T09:52:40.057" v="1287" actId="21"/>
          <ac:spMkLst>
            <pc:docMk/>
            <pc:sldMk cId="3702321153" sldId="263"/>
            <ac:spMk id="4" creationId="{DC4626A8-BADE-4450-B249-BDE821AA3BFE}"/>
          </ac:spMkLst>
        </pc:spChg>
      </pc:sldChg>
      <pc:sldChg chg="addSp delSp modSp new mod">
        <pc:chgData name="Jha, Shradha" userId="eadfd647-4bb1-44c6-9db7-88b9421072ca" providerId="ADAL" clId="{356D1BB1-DD5F-4942-A3C1-AFA649DE0409}" dt="2021-08-10T10:12:42.613" v="1452" actId="20577"/>
        <pc:sldMkLst>
          <pc:docMk/>
          <pc:sldMk cId="1247189595" sldId="264"/>
        </pc:sldMkLst>
        <pc:spChg chg="del">
          <ac:chgData name="Jha, Shradha" userId="eadfd647-4bb1-44c6-9db7-88b9421072ca" providerId="ADAL" clId="{356D1BB1-DD5F-4942-A3C1-AFA649DE0409}" dt="2021-08-10T09:52:35.529" v="1286" actId="478"/>
          <ac:spMkLst>
            <pc:docMk/>
            <pc:sldMk cId="1247189595" sldId="264"/>
            <ac:spMk id="2" creationId="{0B9D3376-8ADF-4D8C-BE9D-BEC0F53DE6F5}"/>
          </ac:spMkLst>
        </pc:spChg>
        <pc:spChg chg="del">
          <ac:chgData name="Jha, Shradha" userId="eadfd647-4bb1-44c6-9db7-88b9421072ca" providerId="ADAL" clId="{356D1BB1-DD5F-4942-A3C1-AFA649DE0409}" dt="2021-08-10T09:52:54.703" v="1290" actId="1032"/>
          <ac:spMkLst>
            <pc:docMk/>
            <pc:sldMk cId="1247189595" sldId="264"/>
            <ac:spMk id="3" creationId="{B2A201F9-FCD9-486A-BABE-BE5EF531685A}"/>
          </ac:spMkLst>
        </pc:spChg>
        <pc:spChg chg="del">
          <ac:chgData name="Jha, Shradha" userId="eadfd647-4bb1-44c6-9db7-88b9421072ca" providerId="ADAL" clId="{356D1BB1-DD5F-4942-A3C1-AFA649DE0409}" dt="2021-08-10T09:53:24.779" v="1294" actId="1032"/>
          <ac:spMkLst>
            <pc:docMk/>
            <pc:sldMk cId="1247189595" sldId="264"/>
            <ac:spMk id="4" creationId="{BA7758FF-F5C3-434C-9605-2603F609E9B8}"/>
          </ac:spMkLst>
        </pc:spChg>
        <pc:spChg chg="add mod">
          <ac:chgData name="Jha, Shradha" userId="eadfd647-4bb1-44c6-9db7-88b9421072ca" providerId="ADAL" clId="{356D1BB1-DD5F-4942-A3C1-AFA649DE0409}" dt="2021-08-10T10:12:42.613" v="1452" actId="20577"/>
          <ac:spMkLst>
            <pc:docMk/>
            <pc:sldMk cId="1247189595" sldId="264"/>
            <ac:spMk id="5" creationId="{2EA56CB7-F588-4EEE-91CB-E6C6DDCAF856}"/>
          </ac:spMkLst>
        </pc:spChg>
        <pc:spChg chg="add mod ord">
          <ac:chgData name="Jha, Shradha" userId="eadfd647-4bb1-44c6-9db7-88b9421072ca" providerId="ADAL" clId="{356D1BB1-DD5F-4942-A3C1-AFA649DE0409}" dt="2021-08-10T10:04:01.843" v="1428" actId="167"/>
          <ac:spMkLst>
            <pc:docMk/>
            <pc:sldMk cId="1247189595" sldId="264"/>
            <ac:spMk id="8" creationId="{78A1F33C-0C81-4B85-8698-6271BE9D4F17}"/>
          </ac:spMkLst>
        </pc:spChg>
        <pc:graphicFrameChg chg="add mod">
          <ac:chgData name="Jha, Shradha" userId="eadfd647-4bb1-44c6-9db7-88b9421072ca" providerId="ADAL" clId="{356D1BB1-DD5F-4942-A3C1-AFA649DE0409}" dt="2021-08-10T09:54:33.490" v="1313" actId="12269"/>
          <ac:graphicFrameMkLst>
            <pc:docMk/>
            <pc:sldMk cId="1247189595" sldId="264"/>
            <ac:graphicFrameMk id="6" creationId="{27C9FE62-C3B3-4EB3-9000-BDDEFCEEF9CA}"/>
          </ac:graphicFrameMkLst>
        </pc:graphicFrameChg>
        <pc:graphicFrameChg chg="add mod">
          <ac:chgData name="Jha, Shradha" userId="eadfd647-4bb1-44c6-9db7-88b9421072ca" providerId="ADAL" clId="{356D1BB1-DD5F-4942-A3C1-AFA649DE0409}" dt="2021-08-10T09:54:25.294" v="1311" actId="12269"/>
          <ac:graphicFrameMkLst>
            <pc:docMk/>
            <pc:sldMk cId="1247189595" sldId="264"/>
            <ac:graphicFrameMk id="7" creationId="{DBA224A1-EE54-4BEA-9CDA-50296FDAC78D}"/>
          </ac:graphicFrameMkLst>
        </pc:graphicFrameChg>
      </pc:sldChg>
      <pc:sldChg chg="addSp delSp modSp new mod">
        <pc:chgData name="Jha, Shradha" userId="eadfd647-4bb1-44c6-9db7-88b9421072ca" providerId="ADAL" clId="{356D1BB1-DD5F-4942-A3C1-AFA649DE0409}" dt="2021-08-10T09:58:55.103" v="1411" actId="12269"/>
        <pc:sldMkLst>
          <pc:docMk/>
          <pc:sldMk cId="1898832531" sldId="265"/>
        </pc:sldMkLst>
        <pc:spChg chg="del">
          <ac:chgData name="Jha, Shradha" userId="eadfd647-4bb1-44c6-9db7-88b9421072ca" providerId="ADAL" clId="{356D1BB1-DD5F-4942-A3C1-AFA649DE0409}" dt="2021-08-10T09:55:10.191" v="1315" actId="478"/>
          <ac:spMkLst>
            <pc:docMk/>
            <pc:sldMk cId="1898832531" sldId="265"/>
            <ac:spMk id="2" creationId="{37C5121D-180B-4BB4-9F7B-E1DB37A45F02}"/>
          </ac:spMkLst>
        </pc:spChg>
        <pc:spChg chg="del">
          <ac:chgData name="Jha, Shradha" userId="eadfd647-4bb1-44c6-9db7-88b9421072ca" providerId="ADAL" clId="{356D1BB1-DD5F-4942-A3C1-AFA649DE0409}" dt="2021-08-10T09:56:30.204" v="1372" actId="1032"/>
          <ac:spMkLst>
            <pc:docMk/>
            <pc:sldMk cId="1898832531" sldId="265"/>
            <ac:spMk id="3" creationId="{D785EABC-B646-42A6-BA81-16D9673C20AD}"/>
          </ac:spMkLst>
        </pc:spChg>
        <pc:spChg chg="add mod">
          <ac:chgData name="Jha, Shradha" userId="eadfd647-4bb1-44c6-9db7-88b9421072ca" providerId="ADAL" clId="{356D1BB1-DD5F-4942-A3C1-AFA649DE0409}" dt="2021-08-10T09:56:02.029" v="1371" actId="20577"/>
          <ac:spMkLst>
            <pc:docMk/>
            <pc:sldMk cId="1898832531" sldId="265"/>
            <ac:spMk id="4" creationId="{B4BEC0A8-719A-4260-B59A-EB0A303F2188}"/>
          </ac:spMkLst>
        </pc:spChg>
        <pc:spChg chg="add mod ord">
          <ac:chgData name="Jha, Shradha" userId="eadfd647-4bb1-44c6-9db7-88b9421072ca" providerId="ADAL" clId="{356D1BB1-DD5F-4942-A3C1-AFA649DE0409}" dt="2021-08-10T09:58:20.846" v="1408" actId="167"/>
          <ac:spMkLst>
            <pc:docMk/>
            <pc:sldMk cId="1898832531" sldId="265"/>
            <ac:spMk id="6" creationId="{EED877ED-22C7-4B1A-8AD0-7A975B2CAA4A}"/>
          </ac:spMkLst>
        </pc:spChg>
        <pc:graphicFrameChg chg="add mod">
          <ac:chgData name="Jha, Shradha" userId="eadfd647-4bb1-44c6-9db7-88b9421072ca" providerId="ADAL" clId="{356D1BB1-DD5F-4942-A3C1-AFA649DE0409}" dt="2021-08-10T09:58:55.103" v="1411" actId="12269"/>
          <ac:graphicFrameMkLst>
            <pc:docMk/>
            <pc:sldMk cId="1898832531" sldId="265"/>
            <ac:graphicFrameMk id="5" creationId="{1235DAB3-47DE-4F8C-AA3F-DB887C994F3B}"/>
          </ac:graphicFrameMkLst>
        </pc:graphicFrameChg>
      </pc:sldChg>
      <pc:sldChg chg="new del">
        <pc:chgData name="Jha, Shradha" userId="eadfd647-4bb1-44c6-9db7-88b9421072ca" providerId="ADAL" clId="{356D1BB1-DD5F-4942-A3C1-AFA649DE0409}" dt="2021-08-10T15:40:35.369" v="1454" actId="47"/>
        <pc:sldMkLst>
          <pc:docMk/>
          <pc:sldMk cId="3115552134" sldId="266"/>
        </pc:sldMkLst>
      </pc:sldChg>
      <pc:sldMasterChg chg="addSp delSp modSp mod modSldLayout">
        <pc:chgData name="Jha, Shradha" userId="eadfd647-4bb1-44c6-9db7-88b9421072ca" providerId="ADAL" clId="{356D1BB1-DD5F-4942-A3C1-AFA649DE0409}" dt="2021-08-10T09:02:07.076" v="954" actId="478"/>
        <pc:sldMasterMkLst>
          <pc:docMk/>
          <pc:sldMasterMk cId="2146201975" sldId="2147483648"/>
        </pc:sldMasterMkLst>
        <pc:spChg chg="add mod">
          <ac:chgData name="Jha, Shradha" userId="eadfd647-4bb1-44c6-9db7-88b9421072ca" providerId="ADAL" clId="{356D1BB1-DD5F-4942-A3C1-AFA649DE0409}" dt="2021-08-10T08:00:50.884" v="294" actId="167"/>
          <ac:spMkLst>
            <pc:docMk/>
            <pc:sldMasterMk cId="2146201975" sldId="2147483648"/>
            <ac:spMk id="21" creationId="{09903F20-FB5A-49B3-9E19-CE1E38E9C536}"/>
          </ac:spMkLst>
        </pc:sp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7" creationId="{E5591D70-51BC-4712-9CFA-190C2D89FDDE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8" creationId="{FF38AFF1-A01A-4862-ACB5-5F2903856E55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9" creationId="{E0D04A6F-AE97-471E-9BAB-98CFF085F7A1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0" creationId="{4A877849-D066-47C6-8534-BAD922800655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1" creationId="{9620525B-F8C3-4C88-B2B9-AE166E26DAA2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2" creationId="{242C9083-5EC6-49C3-823B-3D0B099A0CA1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3" creationId="{6DC3E1DA-ED96-411F-BE1F-04FE7215E749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4" creationId="{43DBD137-CE51-4F6F-BD8C-A9597B7A92E6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5" creationId="{17447E77-4D16-4018-A3AE-622FB681D41F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6" creationId="{E78AB9A0-C8DD-4B45-AFF9-F6A386AAA505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7" creationId="{728B4B04-DF74-4A87-ACEF-0CF6EC0802C9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8" creationId="{A6DC4D3D-8756-4CF9-8D04-65F9D43D62C9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19" creationId="{C290203E-D1E2-413D-AC00-A060A9B77FEA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20" creationId="{37A04F6E-1D67-4F91-808E-3106F4F045A3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22" creationId="{568DF782-7550-4B10-897E-1EE1F022BA8A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23" creationId="{A7F45A3C-1602-4C4A-A13F-0E6333330C23}"/>
          </ac:picMkLst>
        </pc:picChg>
        <pc:picChg chg="add mod">
          <ac:chgData name="Jha, Shradha" userId="eadfd647-4bb1-44c6-9db7-88b9421072ca" providerId="ADAL" clId="{356D1BB1-DD5F-4942-A3C1-AFA649DE0409}" dt="2021-08-10T08:00:50.884" v="294" actId="167"/>
          <ac:picMkLst>
            <pc:docMk/>
            <pc:sldMasterMk cId="2146201975" sldId="2147483648"/>
            <ac:picMk id="24" creationId="{5FFAFAAE-4C0B-4120-9BC0-975E96F9FA9A}"/>
          </ac:picMkLst>
        </pc:picChg>
        <pc:picChg chg="add del mod">
          <ac:chgData name="Jha, Shradha" userId="eadfd647-4bb1-44c6-9db7-88b9421072ca" providerId="ADAL" clId="{356D1BB1-DD5F-4942-A3C1-AFA649DE0409}" dt="2021-08-10T09:00:19.358" v="916" actId="478"/>
          <ac:picMkLst>
            <pc:docMk/>
            <pc:sldMasterMk cId="2146201975" sldId="2147483648"/>
            <ac:picMk id="26" creationId="{F3BE28F1-F131-4608-91A0-B374857FA099}"/>
          </ac:picMkLst>
        </pc:picChg>
        <pc:sldLayoutChg chg="addSp delSp modSp mod">
          <pc:chgData name="Jha, Shradha" userId="eadfd647-4bb1-44c6-9db7-88b9421072ca" providerId="ADAL" clId="{356D1BB1-DD5F-4942-A3C1-AFA649DE0409}" dt="2021-08-10T09:02:07.076" v="954" actId="478"/>
          <pc:sldLayoutMkLst>
            <pc:docMk/>
            <pc:sldMasterMk cId="2146201975" sldId="2147483648"/>
            <pc:sldLayoutMk cId="73641838" sldId="2147483649"/>
          </pc:sldLayoutMkLst>
          <pc:spChg chg="mod">
            <ac:chgData name="Jha, Shradha" userId="eadfd647-4bb1-44c6-9db7-88b9421072ca" providerId="ADAL" clId="{356D1BB1-DD5F-4942-A3C1-AFA649DE0409}" dt="2021-08-10T09:00:51.474" v="946" actId="20577"/>
            <ac:spMkLst>
              <pc:docMk/>
              <pc:sldMasterMk cId="2146201975" sldId="2147483648"/>
              <pc:sldLayoutMk cId="73641838" sldId="2147483649"/>
              <ac:spMk id="5" creationId="{AC11ACD2-53F1-4CCB-8384-852698DF54B3}"/>
            </ac:spMkLst>
          </pc:spChg>
          <pc:picChg chg="add del mod">
            <ac:chgData name="Jha, Shradha" userId="eadfd647-4bb1-44c6-9db7-88b9421072ca" providerId="ADAL" clId="{356D1BB1-DD5F-4942-A3C1-AFA649DE0409}" dt="2021-08-10T09:02:07.076" v="954" actId="478"/>
            <ac:picMkLst>
              <pc:docMk/>
              <pc:sldMasterMk cId="2146201975" sldId="2147483648"/>
              <pc:sldLayoutMk cId="73641838" sldId="2147483649"/>
              <ac:picMk id="8" creationId="{15BC044B-08F6-4FA5-AED8-9CB2BBDFF8C8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3432AE-6EA3-413F-B90C-7A9A90EE843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B3AFD3F8-1278-42BD-9C83-CAF2CBF87202}">
      <dgm:prSet/>
      <dgm:spPr/>
      <dgm:t>
        <a:bodyPr/>
        <a:lstStyle/>
        <a:p>
          <a:r>
            <a:rPr lang="en-IN" dirty="0"/>
            <a:t>Simple equation can create complex system where exact pattern can’t be predicted easily ( or may be can’t be predicted at all)</a:t>
          </a:r>
        </a:p>
      </dgm:t>
    </dgm:pt>
    <dgm:pt modelId="{0B8C4E60-6711-4E20-AF89-0FFBB474FB72}" type="parTrans" cxnId="{76B582D6-F0E9-451E-A217-959796A9A886}">
      <dgm:prSet/>
      <dgm:spPr/>
      <dgm:t>
        <a:bodyPr/>
        <a:lstStyle/>
        <a:p>
          <a:endParaRPr lang="en-IN"/>
        </a:p>
      </dgm:t>
    </dgm:pt>
    <dgm:pt modelId="{1A187FF8-3DD2-43F9-B741-8D5CC70CB839}" type="sibTrans" cxnId="{76B582D6-F0E9-451E-A217-959796A9A886}">
      <dgm:prSet/>
      <dgm:spPr/>
      <dgm:t>
        <a:bodyPr/>
        <a:lstStyle/>
        <a:p>
          <a:endParaRPr lang="en-IN"/>
        </a:p>
      </dgm:t>
    </dgm:pt>
    <dgm:pt modelId="{30362118-484B-4EC3-87F3-8CABFCFEC3B9}">
      <dgm:prSet/>
      <dgm:spPr/>
      <dgm:t>
        <a:bodyPr/>
        <a:lstStyle/>
        <a:p>
          <a:r>
            <a:rPr lang="en-IN"/>
            <a:t>Chaos: Small Changes can have large impact on system</a:t>
          </a:r>
        </a:p>
      </dgm:t>
    </dgm:pt>
    <dgm:pt modelId="{238DA711-E85B-4060-B6B8-3F9A5F92BCC4}" type="parTrans" cxnId="{A8A2F92B-3643-48EF-974D-C8F8129677EA}">
      <dgm:prSet/>
      <dgm:spPr/>
      <dgm:t>
        <a:bodyPr/>
        <a:lstStyle/>
        <a:p>
          <a:endParaRPr lang="en-IN"/>
        </a:p>
      </dgm:t>
    </dgm:pt>
    <dgm:pt modelId="{CC9E2402-6FDC-4ABC-AA50-B265289309CA}" type="sibTrans" cxnId="{A8A2F92B-3643-48EF-974D-C8F8129677EA}">
      <dgm:prSet/>
      <dgm:spPr/>
      <dgm:t>
        <a:bodyPr/>
        <a:lstStyle/>
        <a:p>
          <a:endParaRPr lang="en-IN"/>
        </a:p>
      </dgm:t>
    </dgm:pt>
    <dgm:pt modelId="{507D0D72-3BB3-4842-A6F0-DCE24CB5ECC0}">
      <dgm:prSet/>
      <dgm:spPr/>
      <dgm:t>
        <a:bodyPr/>
        <a:lstStyle/>
        <a:p>
          <a:r>
            <a:rPr lang="en-IN"/>
            <a:t>Causality: Which factor influences outcome may not be clear</a:t>
          </a:r>
        </a:p>
      </dgm:t>
    </dgm:pt>
    <dgm:pt modelId="{7245090E-7BB8-445B-A412-0AA312806D88}" type="parTrans" cxnId="{95FE05D8-BCC7-4539-B527-293BB12F6539}">
      <dgm:prSet/>
      <dgm:spPr/>
      <dgm:t>
        <a:bodyPr/>
        <a:lstStyle/>
        <a:p>
          <a:endParaRPr lang="en-IN"/>
        </a:p>
      </dgm:t>
    </dgm:pt>
    <dgm:pt modelId="{9232B31C-7D6C-4A93-ADA7-FD3F6DA2EA6C}" type="sibTrans" cxnId="{95FE05D8-BCC7-4539-B527-293BB12F6539}">
      <dgm:prSet/>
      <dgm:spPr/>
      <dgm:t>
        <a:bodyPr/>
        <a:lstStyle/>
        <a:p>
          <a:endParaRPr lang="en-IN"/>
        </a:p>
      </dgm:t>
    </dgm:pt>
    <dgm:pt modelId="{2C051F2C-06F9-4B5D-80E2-733DF0050D31}" type="pres">
      <dgm:prSet presAssocID="{163432AE-6EA3-413F-B90C-7A9A90EE8438}" presName="Name0" presStyleCnt="0">
        <dgm:presLayoutVars>
          <dgm:dir/>
          <dgm:animLvl val="lvl"/>
          <dgm:resizeHandles val="exact"/>
        </dgm:presLayoutVars>
      </dgm:prSet>
      <dgm:spPr/>
    </dgm:pt>
    <dgm:pt modelId="{8004A0D4-5D59-4C7C-BBEB-FCEACC606BA0}" type="pres">
      <dgm:prSet presAssocID="{B3AFD3F8-1278-42BD-9C83-CAF2CBF87202}" presName="composite" presStyleCnt="0"/>
      <dgm:spPr/>
    </dgm:pt>
    <dgm:pt modelId="{9EB10BB9-EEEC-448A-897C-186001E12A5E}" type="pres">
      <dgm:prSet presAssocID="{B3AFD3F8-1278-42BD-9C83-CAF2CBF8720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4C1A6BF-7248-4666-9848-11516AEA3547}" type="pres">
      <dgm:prSet presAssocID="{B3AFD3F8-1278-42BD-9C83-CAF2CBF87202}" presName="desTx" presStyleLbl="alignAccFollowNode1" presStyleIdx="0" presStyleCnt="3">
        <dgm:presLayoutVars>
          <dgm:bulletEnabled val="1"/>
        </dgm:presLayoutVars>
      </dgm:prSet>
      <dgm:spPr/>
    </dgm:pt>
    <dgm:pt modelId="{4F0ECF5E-E142-4402-A027-309BA936D16B}" type="pres">
      <dgm:prSet presAssocID="{1A187FF8-3DD2-43F9-B741-8D5CC70CB839}" presName="space" presStyleCnt="0"/>
      <dgm:spPr/>
    </dgm:pt>
    <dgm:pt modelId="{78A0FCB3-5699-43E9-BD19-54AF9961F0BA}" type="pres">
      <dgm:prSet presAssocID="{30362118-484B-4EC3-87F3-8CABFCFEC3B9}" presName="composite" presStyleCnt="0"/>
      <dgm:spPr/>
    </dgm:pt>
    <dgm:pt modelId="{7AEF414E-702A-4592-B683-138237C46B8E}" type="pres">
      <dgm:prSet presAssocID="{30362118-484B-4EC3-87F3-8CABFCFEC3B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12D9011-7B16-4B4B-88FE-6A36EA3496B0}" type="pres">
      <dgm:prSet presAssocID="{30362118-484B-4EC3-87F3-8CABFCFEC3B9}" presName="desTx" presStyleLbl="alignAccFollowNode1" presStyleIdx="1" presStyleCnt="3">
        <dgm:presLayoutVars>
          <dgm:bulletEnabled val="1"/>
        </dgm:presLayoutVars>
      </dgm:prSet>
      <dgm:spPr/>
    </dgm:pt>
    <dgm:pt modelId="{4F41545B-A998-4B59-8F92-EE1234378E6A}" type="pres">
      <dgm:prSet presAssocID="{CC9E2402-6FDC-4ABC-AA50-B265289309CA}" presName="space" presStyleCnt="0"/>
      <dgm:spPr/>
    </dgm:pt>
    <dgm:pt modelId="{18A82F26-3CF9-4712-8529-D91811CD9163}" type="pres">
      <dgm:prSet presAssocID="{507D0D72-3BB3-4842-A6F0-DCE24CB5ECC0}" presName="composite" presStyleCnt="0"/>
      <dgm:spPr/>
    </dgm:pt>
    <dgm:pt modelId="{45992799-73D1-4849-BFF8-2E466690E5FF}" type="pres">
      <dgm:prSet presAssocID="{507D0D72-3BB3-4842-A6F0-DCE24CB5EC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E112135-EA21-440B-99D2-922870964F9A}" type="pres">
      <dgm:prSet presAssocID="{507D0D72-3BB3-4842-A6F0-DCE24CB5EC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015A17-C8D3-4C56-BA07-178659252E3F}" type="presOf" srcId="{30362118-484B-4EC3-87F3-8CABFCFEC3B9}" destId="{7AEF414E-702A-4592-B683-138237C46B8E}" srcOrd="0" destOrd="0" presId="urn:microsoft.com/office/officeart/2005/8/layout/hList1"/>
    <dgm:cxn modelId="{A8A2F92B-3643-48EF-974D-C8F8129677EA}" srcId="{163432AE-6EA3-413F-B90C-7A9A90EE8438}" destId="{30362118-484B-4EC3-87F3-8CABFCFEC3B9}" srcOrd="1" destOrd="0" parTransId="{238DA711-E85B-4060-B6B8-3F9A5F92BCC4}" sibTransId="{CC9E2402-6FDC-4ABC-AA50-B265289309CA}"/>
    <dgm:cxn modelId="{88016D2F-4B97-4211-AE85-2FF8EC6E8A35}" type="presOf" srcId="{507D0D72-3BB3-4842-A6F0-DCE24CB5ECC0}" destId="{45992799-73D1-4849-BFF8-2E466690E5FF}" srcOrd="0" destOrd="0" presId="urn:microsoft.com/office/officeart/2005/8/layout/hList1"/>
    <dgm:cxn modelId="{C9FE036D-04C6-4941-BEE7-3CD36B673FB9}" type="presOf" srcId="{B3AFD3F8-1278-42BD-9C83-CAF2CBF87202}" destId="{9EB10BB9-EEEC-448A-897C-186001E12A5E}" srcOrd="0" destOrd="0" presId="urn:microsoft.com/office/officeart/2005/8/layout/hList1"/>
    <dgm:cxn modelId="{76B582D6-F0E9-451E-A217-959796A9A886}" srcId="{163432AE-6EA3-413F-B90C-7A9A90EE8438}" destId="{B3AFD3F8-1278-42BD-9C83-CAF2CBF87202}" srcOrd="0" destOrd="0" parTransId="{0B8C4E60-6711-4E20-AF89-0FFBB474FB72}" sibTransId="{1A187FF8-3DD2-43F9-B741-8D5CC70CB839}"/>
    <dgm:cxn modelId="{95FE05D8-BCC7-4539-B527-293BB12F6539}" srcId="{163432AE-6EA3-413F-B90C-7A9A90EE8438}" destId="{507D0D72-3BB3-4842-A6F0-DCE24CB5ECC0}" srcOrd="2" destOrd="0" parTransId="{7245090E-7BB8-445B-A412-0AA312806D88}" sibTransId="{9232B31C-7D6C-4A93-ADA7-FD3F6DA2EA6C}"/>
    <dgm:cxn modelId="{86345AFE-3941-4D7F-982D-F5CAAA40E066}" type="presOf" srcId="{163432AE-6EA3-413F-B90C-7A9A90EE8438}" destId="{2C051F2C-06F9-4B5D-80E2-733DF0050D31}" srcOrd="0" destOrd="0" presId="urn:microsoft.com/office/officeart/2005/8/layout/hList1"/>
    <dgm:cxn modelId="{70E0A2F7-E8B9-4E99-8D81-5BD81E78AA8B}" type="presParOf" srcId="{2C051F2C-06F9-4B5D-80E2-733DF0050D31}" destId="{8004A0D4-5D59-4C7C-BBEB-FCEACC606BA0}" srcOrd="0" destOrd="0" presId="urn:microsoft.com/office/officeart/2005/8/layout/hList1"/>
    <dgm:cxn modelId="{C0E94AE5-CF03-42E2-AF85-BF8029F5CF07}" type="presParOf" srcId="{8004A0D4-5D59-4C7C-BBEB-FCEACC606BA0}" destId="{9EB10BB9-EEEC-448A-897C-186001E12A5E}" srcOrd="0" destOrd="0" presId="urn:microsoft.com/office/officeart/2005/8/layout/hList1"/>
    <dgm:cxn modelId="{D04697ED-8BB8-47E8-A41F-A78301E46E18}" type="presParOf" srcId="{8004A0D4-5D59-4C7C-BBEB-FCEACC606BA0}" destId="{A4C1A6BF-7248-4666-9848-11516AEA3547}" srcOrd="1" destOrd="0" presId="urn:microsoft.com/office/officeart/2005/8/layout/hList1"/>
    <dgm:cxn modelId="{B5E5776E-1FF0-4280-B505-CE2E09F72D7F}" type="presParOf" srcId="{2C051F2C-06F9-4B5D-80E2-733DF0050D31}" destId="{4F0ECF5E-E142-4402-A027-309BA936D16B}" srcOrd="1" destOrd="0" presId="urn:microsoft.com/office/officeart/2005/8/layout/hList1"/>
    <dgm:cxn modelId="{F6587C75-CCA3-4008-98B2-6FFDA7A72389}" type="presParOf" srcId="{2C051F2C-06F9-4B5D-80E2-733DF0050D31}" destId="{78A0FCB3-5699-43E9-BD19-54AF9961F0BA}" srcOrd="2" destOrd="0" presId="urn:microsoft.com/office/officeart/2005/8/layout/hList1"/>
    <dgm:cxn modelId="{F75FF3B6-597B-4FAD-A397-2114DB2A6165}" type="presParOf" srcId="{78A0FCB3-5699-43E9-BD19-54AF9961F0BA}" destId="{7AEF414E-702A-4592-B683-138237C46B8E}" srcOrd="0" destOrd="0" presId="urn:microsoft.com/office/officeart/2005/8/layout/hList1"/>
    <dgm:cxn modelId="{14AE927F-EB58-4785-AE58-8220C9F3675D}" type="presParOf" srcId="{78A0FCB3-5699-43E9-BD19-54AF9961F0BA}" destId="{812D9011-7B16-4B4B-88FE-6A36EA3496B0}" srcOrd="1" destOrd="0" presId="urn:microsoft.com/office/officeart/2005/8/layout/hList1"/>
    <dgm:cxn modelId="{F0D0171F-20A9-4C36-92C0-3C524C5E7070}" type="presParOf" srcId="{2C051F2C-06F9-4B5D-80E2-733DF0050D31}" destId="{4F41545B-A998-4B59-8F92-EE1234378E6A}" srcOrd="3" destOrd="0" presId="urn:microsoft.com/office/officeart/2005/8/layout/hList1"/>
    <dgm:cxn modelId="{A80A24E5-63DD-4BBB-A937-817CFF49BF99}" type="presParOf" srcId="{2C051F2C-06F9-4B5D-80E2-733DF0050D31}" destId="{18A82F26-3CF9-4712-8529-D91811CD9163}" srcOrd="4" destOrd="0" presId="urn:microsoft.com/office/officeart/2005/8/layout/hList1"/>
    <dgm:cxn modelId="{06A4111D-328F-40E6-9B4D-F666C4E23CBB}" type="presParOf" srcId="{18A82F26-3CF9-4712-8529-D91811CD9163}" destId="{45992799-73D1-4849-BFF8-2E466690E5FF}" srcOrd="0" destOrd="0" presId="urn:microsoft.com/office/officeart/2005/8/layout/hList1"/>
    <dgm:cxn modelId="{B14FEDB3-5ED2-4D61-9D43-C7DF974E7C07}" type="presParOf" srcId="{18A82F26-3CF9-4712-8529-D91811CD9163}" destId="{AE112135-EA21-440B-99D2-922870964F9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9BAAB3-E865-49A6-8842-A9881059CB60}" type="doc">
      <dgm:prSet loTypeId="urn:microsoft.com/office/officeart/2009/layout/CircleArrowProcess" loCatId="process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2FB5B2A-A25C-4AA0-89C4-6BD537F809B5}">
      <dgm:prSet/>
      <dgm:spPr/>
      <dgm:t>
        <a:bodyPr/>
        <a:lstStyle/>
        <a:p>
          <a:r>
            <a:rPr lang="en-IN" dirty="0"/>
            <a:t>Optimization</a:t>
          </a:r>
        </a:p>
      </dgm:t>
    </dgm:pt>
    <dgm:pt modelId="{28B35C62-D5D0-492E-ACF8-2EAD4E961041}" type="parTrans" cxnId="{27C17047-4895-4719-A144-4DDC3F257266}">
      <dgm:prSet/>
      <dgm:spPr/>
      <dgm:t>
        <a:bodyPr/>
        <a:lstStyle/>
        <a:p>
          <a:endParaRPr lang="en-US"/>
        </a:p>
      </dgm:t>
    </dgm:pt>
    <dgm:pt modelId="{331C3371-ACF7-4F88-BEF6-B7C392060F82}" type="sibTrans" cxnId="{27C17047-4895-4719-A144-4DDC3F257266}">
      <dgm:prSet/>
      <dgm:spPr/>
      <dgm:t>
        <a:bodyPr/>
        <a:lstStyle/>
        <a:p>
          <a:endParaRPr lang="en-US"/>
        </a:p>
      </dgm:t>
    </dgm:pt>
    <dgm:pt modelId="{E15B9194-624E-451A-956B-4518DE31BB90}">
      <dgm:prSet/>
      <dgm:spPr/>
      <dgm:t>
        <a:bodyPr/>
        <a:lstStyle/>
        <a:p>
          <a:r>
            <a:rPr lang="en-US" dirty="0"/>
            <a:t>Modern</a:t>
          </a:r>
        </a:p>
      </dgm:t>
    </dgm:pt>
    <dgm:pt modelId="{D0DA5AFD-28C3-4014-A4DD-B796AE0FEF45}" type="parTrans" cxnId="{E83BBC82-2CF7-4D69-B1EB-3A1776B1B152}">
      <dgm:prSet/>
      <dgm:spPr/>
      <dgm:t>
        <a:bodyPr/>
        <a:lstStyle/>
        <a:p>
          <a:endParaRPr lang="en-IN"/>
        </a:p>
      </dgm:t>
    </dgm:pt>
    <dgm:pt modelId="{6095B4B9-3A21-4E95-BAD2-030448A06FC9}" type="sibTrans" cxnId="{E83BBC82-2CF7-4D69-B1EB-3A1776B1B152}">
      <dgm:prSet/>
      <dgm:spPr/>
      <dgm:t>
        <a:bodyPr/>
        <a:lstStyle/>
        <a:p>
          <a:endParaRPr lang="en-IN"/>
        </a:p>
      </dgm:t>
    </dgm:pt>
    <dgm:pt modelId="{A6C6D0B9-BA9C-4085-BB92-F4822E238F58}">
      <dgm:prSet/>
      <dgm:spPr/>
      <dgm:t>
        <a:bodyPr/>
        <a:lstStyle/>
        <a:p>
          <a:r>
            <a:rPr lang="en-US" dirty="0"/>
            <a:t>Generalization</a:t>
          </a:r>
        </a:p>
      </dgm:t>
    </dgm:pt>
    <dgm:pt modelId="{93C2A12F-7800-4F68-9D5C-B4194EDFA2A8}" type="parTrans" cxnId="{738537EE-6284-41AB-80B5-C1F43D7A34F2}">
      <dgm:prSet/>
      <dgm:spPr/>
      <dgm:t>
        <a:bodyPr/>
        <a:lstStyle/>
        <a:p>
          <a:endParaRPr lang="en-IN"/>
        </a:p>
      </dgm:t>
    </dgm:pt>
    <dgm:pt modelId="{D52D8848-D6DC-4CB3-B6F3-5EA57123331B}" type="sibTrans" cxnId="{738537EE-6284-41AB-80B5-C1F43D7A34F2}">
      <dgm:prSet/>
      <dgm:spPr/>
      <dgm:t>
        <a:bodyPr/>
        <a:lstStyle/>
        <a:p>
          <a:endParaRPr lang="en-IN"/>
        </a:p>
      </dgm:t>
    </dgm:pt>
    <dgm:pt modelId="{FCE708CE-AB4E-4DF0-9AD9-E4DA9C8675AA}">
      <dgm:prSet/>
      <dgm:spPr/>
      <dgm:t>
        <a:bodyPr/>
        <a:lstStyle/>
        <a:p>
          <a:r>
            <a:rPr lang="en-IN" dirty="0"/>
            <a:t>Self Organization</a:t>
          </a:r>
        </a:p>
      </dgm:t>
    </dgm:pt>
    <dgm:pt modelId="{A47D5E9B-02E2-4C8D-A210-F3DF327A2D78}" type="parTrans" cxnId="{AD844271-8663-4DB3-92D9-A24485AF9133}">
      <dgm:prSet/>
      <dgm:spPr/>
      <dgm:t>
        <a:bodyPr/>
        <a:lstStyle/>
        <a:p>
          <a:endParaRPr lang="en-IN"/>
        </a:p>
      </dgm:t>
    </dgm:pt>
    <dgm:pt modelId="{62C3F6DD-75B2-4BA6-AAC8-6FD422AAF25C}" type="sibTrans" cxnId="{AD844271-8663-4DB3-92D9-A24485AF9133}">
      <dgm:prSet/>
      <dgm:spPr/>
      <dgm:t>
        <a:bodyPr/>
        <a:lstStyle/>
        <a:p>
          <a:endParaRPr lang="en-IN"/>
        </a:p>
      </dgm:t>
    </dgm:pt>
    <dgm:pt modelId="{CF5C6145-23CB-4B01-89D6-C678CBFC22B6}" type="pres">
      <dgm:prSet presAssocID="{339BAAB3-E865-49A6-8842-A9881059CB6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F91634D-4096-421E-87C4-9A13CC0CB8DF}" type="pres">
      <dgm:prSet presAssocID="{E15B9194-624E-451A-956B-4518DE31BB90}" presName="Accent1" presStyleCnt="0"/>
      <dgm:spPr/>
    </dgm:pt>
    <dgm:pt modelId="{2CFFD9EF-0AD5-4547-A022-20DECDE86E98}" type="pres">
      <dgm:prSet presAssocID="{E15B9194-624E-451A-956B-4518DE31BB90}" presName="Accent" presStyleLbl="node1" presStyleIdx="0" presStyleCnt="1"/>
      <dgm:spPr/>
    </dgm:pt>
    <dgm:pt modelId="{5B4B146F-5AFB-40AD-AB32-AB9FF3A5FDC6}" type="pres">
      <dgm:prSet presAssocID="{E15B9194-624E-451A-956B-4518DE31BB90}" presName="Child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33DA344-5576-4432-B2E7-22AF68B2AB2E}" type="pres">
      <dgm:prSet presAssocID="{E15B9194-624E-451A-956B-4518DE31BB90}" presName="Parent1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27C17047-4895-4719-A144-4DDC3F257266}" srcId="{E15B9194-624E-451A-956B-4518DE31BB90}" destId="{92FB5B2A-A25C-4AA0-89C4-6BD537F809B5}" srcOrd="1" destOrd="0" parTransId="{28B35C62-D5D0-492E-ACF8-2EAD4E961041}" sibTransId="{331C3371-ACF7-4F88-BEF6-B7C392060F82}"/>
    <dgm:cxn modelId="{31F26B6B-C007-411A-81B8-274AEE420D24}" type="presOf" srcId="{FCE708CE-AB4E-4DF0-9AD9-E4DA9C8675AA}" destId="{5B4B146F-5AFB-40AD-AB32-AB9FF3A5FDC6}" srcOrd="0" destOrd="2" presId="urn:microsoft.com/office/officeart/2009/layout/CircleArrowProcess"/>
    <dgm:cxn modelId="{ED360D71-C13F-4EF2-95FB-44FCBB6A5890}" type="presOf" srcId="{92FB5B2A-A25C-4AA0-89C4-6BD537F809B5}" destId="{5B4B146F-5AFB-40AD-AB32-AB9FF3A5FDC6}" srcOrd="0" destOrd="1" presId="urn:microsoft.com/office/officeart/2009/layout/CircleArrowProcess"/>
    <dgm:cxn modelId="{AD844271-8663-4DB3-92D9-A24485AF9133}" srcId="{E15B9194-624E-451A-956B-4518DE31BB90}" destId="{FCE708CE-AB4E-4DF0-9AD9-E4DA9C8675AA}" srcOrd="2" destOrd="0" parTransId="{A47D5E9B-02E2-4C8D-A210-F3DF327A2D78}" sibTransId="{62C3F6DD-75B2-4BA6-AAC8-6FD422AAF25C}"/>
    <dgm:cxn modelId="{6DCA1972-7BAC-4565-A408-4E2F101DF3DE}" type="presOf" srcId="{E15B9194-624E-451A-956B-4518DE31BB90}" destId="{C33DA344-5576-4432-B2E7-22AF68B2AB2E}" srcOrd="0" destOrd="0" presId="urn:microsoft.com/office/officeart/2009/layout/CircleArrowProcess"/>
    <dgm:cxn modelId="{E83BBC82-2CF7-4D69-B1EB-3A1776B1B152}" srcId="{339BAAB3-E865-49A6-8842-A9881059CB60}" destId="{E15B9194-624E-451A-956B-4518DE31BB90}" srcOrd="0" destOrd="0" parTransId="{D0DA5AFD-28C3-4014-A4DD-B796AE0FEF45}" sibTransId="{6095B4B9-3A21-4E95-BAD2-030448A06FC9}"/>
    <dgm:cxn modelId="{6226DAA2-8C83-4F28-B41F-68E4E4BE7227}" type="presOf" srcId="{A6C6D0B9-BA9C-4085-BB92-F4822E238F58}" destId="{5B4B146F-5AFB-40AD-AB32-AB9FF3A5FDC6}" srcOrd="0" destOrd="0" presId="urn:microsoft.com/office/officeart/2009/layout/CircleArrowProcess"/>
    <dgm:cxn modelId="{B90C52E4-5DE4-4E5C-B5FB-5EBE9D9A6389}" type="presOf" srcId="{339BAAB3-E865-49A6-8842-A9881059CB60}" destId="{CF5C6145-23CB-4B01-89D6-C678CBFC22B6}" srcOrd="0" destOrd="0" presId="urn:microsoft.com/office/officeart/2009/layout/CircleArrowProcess"/>
    <dgm:cxn modelId="{738537EE-6284-41AB-80B5-C1F43D7A34F2}" srcId="{E15B9194-624E-451A-956B-4518DE31BB90}" destId="{A6C6D0B9-BA9C-4085-BB92-F4822E238F58}" srcOrd="0" destOrd="0" parTransId="{93C2A12F-7800-4F68-9D5C-B4194EDFA2A8}" sibTransId="{D52D8848-D6DC-4CB3-B6F3-5EA57123331B}"/>
    <dgm:cxn modelId="{06285ADB-07E2-4623-8B55-3A0CDC71E0AF}" type="presParOf" srcId="{CF5C6145-23CB-4B01-89D6-C678CBFC22B6}" destId="{8F91634D-4096-421E-87C4-9A13CC0CB8DF}" srcOrd="0" destOrd="0" presId="urn:microsoft.com/office/officeart/2009/layout/CircleArrowProcess"/>
    <dgm:cxn modelId="{5DE4E2C8-86E5-4E0A-9FF0-B41155295098}" type="presParOf" srcId="{8F91634D-4096-421E-87C4-9A13CC0CB8DF}" destId="{2CFFD9EF-0AD5-4547-A022-20DECDE86E98}" srcOrd="0" destOrd="0" presId="urn:microsoft.com/office/officeart/2009/layout/CircleArrowProcess"/>
    <dgm:cxn modelId="{7757FC62-0AD1-49EB-A704-51F262DD5089}" type="presParOf" srcId="{CF5C6145-23CB-4B01-89D6-C678CBFC22B6}" destId="{5B4B146F-5AFB-40AD-AB32-AB9FF3A5FDC6}" srcOrd="1" destOrd="0" presId="urn:microsoft.com/office/officeart/2009/layout/CircleArrowProcess"/>
    <dgm:cxn modelId="{53DE1252-00A8-491A-A9C0-C73759052832}" type="presParOf" srcId="{CF5C6145-23CB-4B01-89D6-C678CBFC22B6}" destId="{C33DA344-5576-4432-B2E7-22AF68B2AB2E}" srcOrd="2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C3E23-A5F4-429E-A5D3-7984CD526BEC}" type="doc">
      <dgm:prSet loTypeId="urn:microsoft.com/office/officeart/2011/layout/ConvergingText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C4C7E3B-8984-49FE-87BA-C6F748ADD1C8}">
      <dgm:prSet/>
      <dgm:spPr/>
      <dgm:t>
        <a:bodyPr/>
        <a:lstStyle/>
        <a:p>
          <a:r>
            <a:rPr lang="en-IN"/>
            <a:t>Traditional</a:t>
          </a:r>
        </a:p>
      </dgm:t>
    </dgm:pt>
    <dgm:pt modelId="{F53E4219-E1FF-4CBB-8833-60787A2913B5}" type="parTrans" cxnId="{BEBC1FED-4296-4B7F-A088-C29F7AF6083C}">
      <dgm:prSet/>
      <dgm:spPr/>
      <dgm:t>
        <a:bodyPr/>
        <a:lstStyle/>
        <a:p>
          <a:endParaRPr lang="en-IN"/>
        </a:p>
      </dgm:t>
    </dgm:pt>
    <dgm:pt modelId="{682325BF-EE19-474A-A501-AD978148334F}" type="sibTrans" cxnId="{BEBC1FED-4296-4B7F-A088-C29F7AF6083C}">
      <dgm:prSet/>
      <dgm:spPr/>
      <dgm:t>
        <a:bodyPr/>
        <a:lstStyle/>
        <a:p>
          <a:endParaRPr lang="en-IN"/>
        </a:p>
      </dgm:t>
    </dgm:pt>
    <dgm:pt modelId="{44EC13B2-EEC0-4440-8226-5E38F378B03D}">
      <dgm:prSet/>
      <dgm:spPr/>
      <dgm:t>
        <a:bodyPr/>
        <a:lstStyle/>
        <a:p>
          <a:r>
            <a:rPr lang="en-IN"/>
            <a:t>Feature Engineering</a:t>
          </a:r>
        </a:p>
      </dgm:t>
    </dgm:pt>
    <dgm:pt modelId="{8F3047E7-E111-4979-98BD-050DF90FB5E6}" type="parTrans" cxnId="{BDA8661D-9F29-4824-ACF8-18604A038311}">
      <dgm:prSet/>
      <dgm:spPr/>
      <dgm:t>
        <a:bodyPr/>
        <a:lstStyle/>
        <a:p>
          <a:endParaRPr lang="en-IN"/>
        </a:p>
      </dgm:t>
    </dgm:pt>
    <dgm:pt modelId="{3ADB3866-2A5A-4606-BC24-1B7D5C22E709}" type="sibTrans" cxnId="{BDA8661D-9F29-4824-ACF8-18604A038311}">
      <dgm:prSet/>
      <dgm:spPr/>
      <dgm:t>
        <a:bodyPr/>
        <a:lstStyle/>
        <a:p>
          <a:endParaRPr lang="en-IN"/>
        </a:p>
      </dgm:t>
    </dgm:pt>
    <dgm:pt modelId="{40503FF7-A2AA-405D-A281-1C2D7388249D}">
      <dgm:prSet/>
      <dgm:spPr/>
      <dgm:t>
        <a:bodyPr/>
        <a:lstStyle/>
        <a:p>
          <a:r>
            <a:rPr lang="en-IN"/>
            <a:t>Curve Fitting</a:t>
          </a:r>
        </a:p>
      </dgm:t>
    </dgm:pt>
    <dgm:pt modelId="{7DC6716F-A33B-4D70-A46A-9580A35C01DF}" type="parTrans" cxnId="{AA01A250-9491-4161-9663-30BA85A49B57}">
      <dgm:prSet/>
      <dgm:spPr/>
      <dgm:t>
        <a:bodyPr/>
        <a:lstStyle/>
        <a:p>
          <a:endParaRPr lang="en-IN"/>
        </a:p>
      </dgm:t>
    </dgm:pt>
    <dgm:pt modelId="{5E4C5419-F908-4783-B0D5-162FD2129878}" type="sibTrans" cxnId="{AA01A250-9491-4161-9663-30BA85A49B57}">
      <dgm:prSet/>
      <dgm:spPr/>
      <dgm:t>
        <a:bodyPr/>
        <a:lstStyle/>
        <a:p>
          <a:endParaRPr lang="en-IN"/>
        </a:p>
      </dgm:t>
    </dgm:pt>
    <dgm:pt modelId="{C4605EE0-1200-4E7D-80CF-A4B491660DFA}">
      <dgm:prSet/>
      <dgm:spPr/>
      <dgm:t>
        <a:bodyPr/>
        <a:lstStyle/>
        <a:p>
          <a:r>
            <a:rPr lang="en-IN"/>
            <a:t>Optimization</a:t>
          </a:r>
        </a:p>
      </dgm:t>
    </dgm:pt>
    <dgm:pt modelId="{6FDEF60B-1D40-4BC1-9910-04B0E5C9958C}" type="parTrans" cxnId="{AF1D168C-8BE0-42FC-BC86-F58C585B43FF}">
      <dgm:prSet/>
      <dgm:spPr/>
      <dgm:t>
        <a:bodyPr/>
        <a:lstStyle/>
        <a:p>
          <a:endParaRPr lang="en-IN"/>
        </a:p>
      </dgm:t>
    </dgm:pt>
    <dgm:pt modelId="{FB834CF3-F030-4161-B616-5A1E2F54A5E7}" type="sibTrans" cxnId="{AF1D168C-8BE0-42FC-BC86-F58C585B43FF}">
      <dgm:prSet/>
      <dgm:spPr/>
      <dgm:t>
        <a:bodyPr/>
        <a:lstStyle/>
        <a:p>
          <a:endParaRPr lang="en-IN"/>
        </a:p>
      </dgm:t>
    </dgm:pt>
    <dgm:pt modelId="{5C9BC96F-2A5F-48D5-9F35-9C13419A0992}" type="pres">
      <dgm:prSet presAssocID="{96FC3E23-A5F4-429E-A5D3-7984CD526BEC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AC5780F2-42C0-46EE-9480-C5183813ED5C}" type="pres">
      <dgm:prSet presAssocID="{EC4C7E3B-8984-49FE-87BA-C6F748ADD1C8}" presName="composite" presStyleCnt="0"/>
      <dgm:spPr/>
    </dgm:pt>
    <dgm:pt modelId="{AE8F3973-F22E-4270-9DBA-17817462781A}" type="pres">
      <dgm:prSet presAssocID="{EC4C7E3B-8984-49FE-87BA-C6F748ADD1C8}" presName="ParentAccent1" presStyleLbl="alignNode1" presStyleIdx="0" presStyleCnt="34"/>
      <dgm:spPr/>
    </dgm:pt>
    <dgm:pt modelId="{A7975B74-DCB3-4567-BFD5-0EC75D93C687}" type="pres">
      <dgm:prSet presAssocID="{EC4C7E3B-8984-49FE-87BA-C6F748ADD1C8}" presName="ParentAccent2" presStyleLbl="alignNode1" presStyleIdx="1" presStyleCnt="34"/>
      <dgm:spPr/>
    </dgm:pt>
    <dgm:pt modelId="{5A817C8F-A8A7-4898-BE6B-9E5C37FA7D1F}" type="pres">
      <dgm:prSet presAssocID="{EC4C7E3B-8984-49FE-87BA-C6F748ADD1C8}" presName="ParentAccent3" presStyleLbl="alignNode1" presStyleIdx="2" presStyleCnt="34"/>
      <dgm:spPr/>
    </dgm:pt>
    <dgm:pt modelId="{F77358E4-09DE-4379-956C-8B903676AF3A}" type="pres">
      <dgm:prSet presAssocID="{EC4C7E3B-8984-49FE-87BA-C6F748ADD1C8}" presName="ParentAccent4" presStyleLbl="alignNode1" presStyleIdx="3" presStyleCnt="34"/>
      <dgm:spPr/>
    </dgm:pt>
    <dgm:pt modelId="{83517521-8A9F-4FCD-BCA3-29F865E95DF2}" type="pres">
      <dgm:prSet presAssocID="{EC4C7E3B-8984-49FE-87BA-C6F748ADD1C8}" presName="ParentAccent5" presStyleLbl="alignNode1" presStyleIdx="4" presStyleCnt="34"/>
      <dgm:spPr/>
    </dgm:pt>
    <dgm:pt modelId="{E7D2F99C-6F5C-47B5-82A1-7F29EB3DA4FE}" type="pres">
      <dgm:prSet presAssocID="{EC4C7E3B-8984-49FE-87BA-C6F748ADD1C8}" presName="ParentAccent6" presStyleLbl="alignNode1" presStyleIdx="5" presStyleCnt="34"/>
      <dgm:spPr/>
    </dgm:pt>
    <dgm:pt modelId="{31F92F6B-97AE-435C-94B5-159AD744F8A6}" type="pres">
      <dgm:prSet presAssocID="{EC4C7E3B-8984-49FE-87BA-C6F748ADD1C8}" presName="ParentAccent7" presStyleLbl="alignNode1" presStyleIdx="6" presStyleCnt="34"/>
      <dgm:spPr/>
    </dgm:pt>
    <dgm:pt modelId="{3B68630B-34A1-4C5B-840F-E4C832172127}" type="pres">
      <dgm:prSet presAssocID="{EC4C7E3B-8984-49FE-87BA-C6F748ADD1C8}" presName="ParentAccent8" presStyleLbl="alignNode1" presStyleIdx="7" presStyleCnt="34"/>
      <dgm:spPr/>
    </dgm:pt>
    <dgm:pt modelId="{C8ACE0ED-E8E0-4385-89F2-86A747511547}" type="pres">
      <dgm:prSet presAssocID="{EC4C7E3B-8984-49FE-87BA-C6F748ADD1C8}" presName="ParentAccent9" presStyleLbl="alignNode1" presStyleIdx="8" presStyleCnt="34"/>
      <dgm:spPr/>
    </dgm:pt>
    <dgm:pt modelId="{AA4EDD27-7087-4898-8A3F-FFF31E94872F}" type="pres">
      <dgm:prSet presAssocID="{EC4C7E3B-8984-49FE-87BA-C6F748ADD1C8}" presName="ParentAccent10" presStyleLbl="alignNode1" presStyleIdx="9" presStyleCnt="34"/>
      <dgm:spPr/>
    </dgm:pt>
    <dgm:pt modelId="{94072334-CDA4-444A-9F6D-1D72A726410F}" type="pres">
      <dgm:prSet presAssocID="{EC4C7E3B-8984-49FE-87BA-C6F748ADD1C8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15B85274-35CE-4D53-80B7-33D74BA5F421}" type="pres">
      <dgm:prSet presAssocID="{44EC13B2-EEC0-4440-8226-5E38F378B03D}" presName="Child1Accent1" presStyleLbl="alignNode1" presStyleIdx="11" presStyleCnt="34"/>
      <dgm:spPr/>
    </dgm:pt>
    <dgm:pt modelId="{781BFDD2-5E1D-43FD-9611-2D2B26FB75EF}" type="pres">
      <dgm:prSet presAssocID="{44EC13B2-EEC0-4440-8226-5E38F378B03D}" presName="Child1Accent2" presStyleLbl="alignNode1" presStyleIdx="12" presStyleCnt="34"/>
      <dgm:spPr/>
    </dgm:pt>
    <dgm:pt modelId="{423580ED-1870-4F1C-B7E1-C42D4F4BCF7F}" type="pres">
      <dgm:prSet presAssocID="{44EC13B2-EEC0-4440-8226-5E38F378B03D}" presName="Child1Accent3" presStyleLbl="alignNode1" presStyleIdx="13" presStyleCnt="34"/>
      <dgm:spPr/>
    </dgm:pt>
    <dgm:pt modelId="{FBACA4D9-458F-456D-99BC-9B0CB965BB61}" type="pres">
      <dgm:prSet presAssocID="{44EC13B2-EEC0-4440-8226-5E38F378B03D}" presName="Child1Accent4" presStyleLbl="alignNode1" presStyleIdx="14" presStyleCnt="34"/>
      <dgm:spPr/>
    </dgm:pt>
    <dgm:pt modelId="{FAABAC67-F5E1-48DB-A7B3-C64C9227C863}" type="pres">
      <dgm:prSet presAssocID="{44EC13B2-EEC0-4440-8226-5E38F378B03D}" presName="Child1Accent5" presStyleLbl="alignNode1" presStyleIdx="15" presStyleCnt="34"/>
      <dgm:spPr/>
    </dgm:pt>
    <dgm:pt modelId="{2D686586-5EDA-4A66-B6E5-CEFB9C527D56}" type="pres">
      <dgm:prSet presAssocID="{44EC13B2-EEC0-4440-8226-5E38F378B03D}" presName="Child1Accent6" presStyleLbl="alignNode1" presStyleIdx="16" presStyleCnt="34"/>
      <dgm:spPr/>
    </dgm:pt>
    <dgm:pt modelId="{DABCD390-8161-41CF-A2E5-B8B1A6E94256}" type="pres">
      <dgm:prSet presAssocID="{44EC13B2-EEC0-4440-8226-5E38F378B03D}" presName="Child1Accent7" presStyleLbl="alignNode1" presStyleIdx="17" presStyleCnt="34"/>
      <dgm:spPr/>
    </dgm:pt>
    <dgm:pt modelId="{6757C279-392C-44B5-8603-D5505F210C3E}" type="pres">
      <dgm:prSet presAssocID="{44EC13B2-EEC0-4440-8226-5E38F378B03D}" presName="Child1Accent8" presStyleLbl="alignNode1" presStyleIdx="18" presStyleCnt="34"/>
      <dgm:spPr/>
    </dgm:pt>
    <dgm:pt modelId="{73A71453-8C59-4A66-A933-4C9A54F60B78}" type="pres">
      <dgm:prSet presAssocID="{44EC13B2-EEC0-4440-8226-5E38F378B03D}" presName="Child1Accent9" presStyleLbl="alignNode1" presStyleIdx="19" presStyleCnt="34"/>
      <dgm:spPr/>
    </dgm:pt>
    <dgm:pt modelId="{94534FA5-26CE-4D0A-B811-C69289EF1DCD}" type="pres">
      <dgm:prSet presAssocID="{44EC13B2-EEC0-4440-8226-5E38F378B03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A8A2999B-CCA5-4392-B97B-CCD4FE86E8A7}" type="pres">
      <dgm:prSet presAssocID="{40503FF7-A2AA-405D-A281-1C2D7388249D}" presName="Child2Accent1" presStyleLbl="alignNode1" presStyleIdx="20" presStyleCnt="34"/>
      <dgm:spPr/>
    </dgm:pt>
    <dgm:pt modelId="{07CF3C5C-3B78-4C32-B331-79CB4E78629B}" type="pres">
      <dgm:prSet presAssocID="{40503FF7-A2AA-405D-A281-1C2D7388249D}" presName="Child2Accent2" presStyleLbl="alignNode1" presStyleIdx="21" presStyleCnt="34"/>
      <dgm:spPr/>
    </dgm:pt>
    <dgm:pt modelId="{89D68078-B637-4661-BBD0-92804CB09E60}" type="pres">
      <dgm:prSet presAssocID="{40503FF7-A2AA-405D-A281-1C2D7388249D}" presName="Child2Accent3" presStyleLbl="alignNode1" presStyleIdx="22" presStyleCnt="34"/>
      <dgm:spPr/>
    </dgm:pt>
    <dgm:pt modelId="{B3273B8E-ECB2-4664-B98F-C58FA4FB6D7F}" type="pres">
      <dgm:prSet presAssocID="{40503FF7-A2AA-405D-A281-1C2D7388249D}" presName="Child2Accent4" presStyleLbl="alignNode1" presStyleIdx="23" presStyleCnt="34"/>
      <dgm:spPr/>
    </dgm:pt>
    <dgm:pt modelId="{26647367-7C81-4EF9-83FF-BF792B53879C}" type="pres">
      <dgm:prSet presAssocID="{40503FF7-A2AA-405D-A281-1C2D7388249D}" presName="Child2Accent5" presStyleLbl="alignNode1" presStyleIdx="24" presStyleCnt="34"/>
      <dgm:spPr/>
    </dgm:pt>
    <dgm:pt modelId="{DEAC07E6-0FD0-4472-8522-391C052E8504}" type="pres">
      <dgm:prSet presAssocID="{40503FF7-A2AA-405D-A281-1C2D7388249D}" presName="Child2Accent6" presStyleLbl="alignNode1" presStyleIdx="25" presStyleCnt="34"/>
      <dgm:spPr/>
    </dgm:pt>
    <dgm:pt modelId="{A5C7E813-4E05-4563-938A-75D1497F1323}" type="pres">
      <dgm:prSet presAssocID="{40503FF7-A2AA-405D-A281-1C2D7388249D}" presName="Child2Accent7" presStyleLbl="alignNode1" presStyleIdx="26" presStyleCnt="34"/>
      <dgm:spPr/>
    </dgm:pt>
    <dgm:pt modelId="{E0206C14-9D90-4042-AC75-26AC41520458}" type="pres">
      <dgm:prSet presAssocID="{40503FF7-A2AA-405D-A281-1C2D7388249D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F5A1ADDB-8E15-4499-89D9-DE0EAEF8DE5E}" type="pres">
      <dgm:prSet presAssocID="{C4605EE0-1200-4E7D-80CF-A4B491660DFA}" presName="Child3Accent1" presStyleLbl="alignNode1" presStyleIdx="27" presStyleCnt="34"/>
      <dgm:spPr/>
    </dgm:pt>
    <dgm:pt modelId="{C3BC7306-BDA1-4A44-B2A8-FAE740EF246E}" type="pres">
      <dgm:prSet presAssocID="{C4605EE0-1200-4E7D-80CF-A4B491660DFA}" presName="Child3Accent2" presStyleLbl="alignNode1" presStyleIdx="28" presStyleCnt="34"/>
      <dgm:spPr/>
    </dgm:pt>
    <dgm:pt modelId="{743BBD1A-280A-4959-88BF-FA0E666D345F}" type="pres">
      <dgm:prSet presAssocID="{C4605EE0-1200-4E7D-80CF-A4B491660DFA}" presName="Child3Accent3" presStyleLbl="alignNode1" presStyleIdx="29" presStyleCnt="34"/>
      <dgm:spPr/>
    </dgm:pt>
    <dgm:pt modelId="{7B66E1D8-5CFC-4525-B934-E19EB2AB27EE}" type="pres">
      <dgm:prSet presAssocID="{C4605EE0-1200-4E7D-80CF-A4B491660DFA}" presName="Child3Accent4" presStyleLbl="alignNode1" presStyleIdx="30" presStyleCnt="34"/>
      <dgm:spPr/>
    </dgm:pt>
    <dgm:pt modelId="{243A09FF-8ECE-4D9E-9E8F-E3D8D9C76054}" type="pres">
      <dgm:prSet presAssocID="{C4605EE0-1200-4E7D-80CF-A4B491660DFA}" presName="Child3Accent5" presStyleLbl="alignNode1" presStyleIdx="31" presStyleCnt="34"/>
      <dgm:spPr/>
    </dgm:pt>
    <dgm:pt modelId="{7893BDA0-2790-48D2-A041-7D1839DE81DE}" type="pres">
      <dgm:prSet presAssocID="{C4605EE0-1200-4E7D-80CF-A4B491660DFA}" presName="Child3Accent6" presStyleLbl="alignNode1" presStyleIdx="32" presStyleCnt="34"/>
      <dgm:spPr/>
    </dgm:pt>
    <dgm:pt modelId="{D652F708-6137-4934-BA32-A6C55FB9AF9D}" type="pres">
      <dgm:prSet presAssocID="{C4605EE0-1200-4E7D-80CF-A4B491660DFA}" presName="Child3Accent7" presStyleLbl="alignNode1" presStyleIdx="33" presStyleCnt="34"/>
      <dgm:spPr/>
    </dgm:pt>
    <dgm:pt modelId="{E91B9B2B-F263-4132-A83C-9FA998D7DFDF}" type="pres">
      <dgm:prSet presAssocID="{C4605EE0-1200-4E7D-80CF-A4B491660DFA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BDA8661D-9F29-4824-ACF8-18604A038311}" srcId="{EC4C7E3B-8984-49FE-87BA-C6F748ADD1C8}" destId="{44EC13B2-EEC0-4440-8226-5E38F378B03D}" srcOrd="0" destOrd="0" parTransId="{8F3047E7-E111-4979-98BD-050DF90FB5E6}" sibTransId="{3ADB3866-2A5A-4606-BC24-1B7D5C22E709}"/>
    <dgm:cxn modelId="{9946823E-2199-44F4-B6AA-45F230C427C6}" type="presOf" srcId="{C4605EE0-1200-4E7D-80CF-A4B491660DFA}" destId="{E91B9B2B-F263-4132-A83C-9FA998D7DFDF}" srcOrd="0" destOrd="0" presId="urn:microsoft.com/office/officeart/2011/layout/ConvergingText"/>
    <dgm:cxn modelId="{AA01A250-9491-4161-9663-30BA85A49B57}" srcId="{EC4C7E3B-8984-49FE-87BA-C6F748ADD1C8}" destId="{40503FF7-A2AA-405D-A281-1C2D7388249D}" srcOrd="1" destOrd="0" parTransId="{7DC6716F-A33B-4D70-A46A-9580A35C01DF}" sibTransId="{5E4C5419-F908-4783-B0D5-162FD2129878}"/>
    <dgm:cxn modelId="{AF1D168C-8BE0-42FC-BC86-F58C585B43FF}" srcId="{EC4C7E3B-8984-49FE-87BA-C6F748ADD1C8}" destId="{C4605EE0-1200-4E7D-80CF-A4B491660DFA}" srcOrd="2" destOrd="0" parTransId="{6FDEF60B-1D40-4BC1-9910-04B0E5C9958C}" sibTransId="{FB834CF3-F030-4161-B616-5A1E2F54A5E7}"/>
    <dgm:cxn modelId="{AC2320CD-002A-4C1F-BDCF-08D185F426D7}" type="presOf" srcId="{40503FF7-A2AA-405D-A281-1C2D7388249D}" destId="{E0206C14-9D90-4042-AC75-26AC41520458}" srcOrd="0" destOrd="0" presId="urn:microsoft.com/office/officeart/2011/layout/ConvergingText"/>
    <dgm:cxn modelId="{713B3BCE-490F-460D-90AC-45D28A763853}" type="presOf" srcId="{EC4C7E3B-8984-49FE-87BA-C6F748ADD1C8}" destId="{94072334-CDA4-444A-9F6D-1D72A726410F}" srcOrd="0" destOrd="0" presId="urn:microsoft.com/office/officeart/2011/layout/ConvergingText"/>
    <dgm:cxn modelId="{079CFAE7-C9BD-40C3-A1E1-7490F11479C1}" type="presOf" srcId="{44EC13B2-EEC0-4440-8226-5E38F378B03D}" destId="{94534FA5-26CE-4D0A-B811-C69289EF1DCD}" srcOrd="0" destOrd="0" presId="urn:microsoft.com/office/officeart/2011/layout/ConvergingText"/>
    <dgm:cxn modelId="{BEBC1FED-4296-4B7F-A088-C29F7AF6083C}" srcId="{96FC3E23-A5F4-429E-A5D3-7984CD526BEC}" destId="{EC4C7E3B-8984-49FE-87BA-C6F748ADD1C8}" srcOrd="0" destOrd="0" parTransId="{F53E4219-E1FF-4CBB-8833-60787A2913B5}" sibTransId="{682325BF-EE19-474A-A501-AD978148334F}"/>
    <dgm:cxn modelId="{9547B5F3-55B6-44FF-A556-ACE58BD34AF0}" type="presOf" srcId="{96FC3E23-A5F4-429E-A5D3-7984CD526BEC}" destId="{5C9BC96F-2A5F-48D5-9F35-9C13419A0992}" srcOrd="0" destOrd="0" presId="urn:microsoft.com/office/officeart/2011/layout/ConvergingText"/>
    <dgm:cxn modelId="{FDF0CFBE-1E2D-4297-B743-2F353E998773}" type="presParOf" srcId="{5C9BC96F-2A5F-48D5-9F35-9C13419A0992}" destId="{AC5780F2-42C0-46EE-9480-C5183813ED5C}" srcOrd="0" destOrd="0" presId="urn:microsoft.com/office/officeart/2011/layout/ConvergingText"/>
    <dgm:cxn modelId="{ABA031AA-165B-475F-890D-15BC1B6195B6}" type="presParOf" srcId="{AC5780F2-42C0-46EE-9480-C5183813ED5C}" destId="{AE8F3973-F22E-4270-9DBA-17817462781A}" srcOrd="0" destOrd="0" presId="urn:microsoft.com/office/officeart/2011/layout/ConvergingText"/>
    <dgm:cxn modelId="{EB058DB3-58C6-4CE3-8D18-6C3F4CC2A944}" type="presParOf" srcId="{AC5780F2-42C0-46EE-9480-C5183813ED5C}" destId="{A7975B74-DCB3-4567-BFD5-0EC75D93C687}" srcOrd="1" destOrd="0" presId="urn:microsoft.com/office/officeart/2011/layout/ConvergingText"/>
    <dgm:cxn modelId="{2F38E91C-C11C-4988-9BB4-F0E659861E16}" type="presParOf" srcId="{AC5780F2-42C0-46EE-9480-C5183813ED5C}" destId="{5A817C8F-A8A7-4898-BE6B-9E5C37FA7D1F}" srcOrd="2" destOrd="0" presId="urn:microsoft.com/office/officeart/2011/layout/ConvergingText"/>
    <dgm:cxn modelId="{6882C0ED-6D78-442A-96E3-987BBDCF5FF1}" type="presParOf" srcId="{AC5780F2-42C0-46EE-9480-C5183813ED5C}" destId="{F77358E4-09DE-4379-956C-8B903676AF3A}" srcOrd="3" destOrd="0" presId="urn:microsoft.com/office/officeart/2011/layout/ConvergingText"/>
    <dgm:cxn modelId="{6EAA4E0B-5277-4104-8A50-E62DCBA68EFF}" type="presParOf" srcId="{AC5780F2-42C0-46EE-9480-C5183813ED5C}" destId="{83517521-8A9F-4FCD-BCA3-29F865E95DF2}" srcOrd="4" destOrd="0" presId="urn:microsoft.com/office/officeart/2011/layout/ConvergingText"/>
    <dgm:cxn modelId="{6E77770D-1999-46CC-A892-DD7800C69AA4}" type="presParOf" srcId="{AC5780F2-42C0-46EE-9480-C5183813ED5C}" destId="{E7D2F99C-6F5C-47B5-82A1-7F29EB3DA4FE}" srcOrd="5" destOrd="0" presId="urn:microsoft.com/office/officeart/2011/layout/ConvergingText"/>
    <dgm:cxn modelId="{6DC47922-BF95-4B2C-8CCF-7BA70908F0B8}" type="presParOf" srcId="{AC5780F2-42C0-46EE-9480-C5183813ED5C}" destId="{31F92F6B-97AE-435C-94B5-159AD744F8A6}" srcOrd="6" destOrd="0" presId="urn:microsoft.com/office/officeart/2011/layout/ConvergingText"/>
    <dgm:cxn modelId="{B1B3A63C-29D3-4E94-A3BC-45907A80D454}" type="presParOf" srcId="{AC5780F2-42C0-46EE-9480-C5183813ED5C}" destId="{3B68630B-34A1-4C5B-840F-E4C832172127}" srcOrd="7" destOrd="0" presId="urn:microsoft.com/office/officeart/2011/layout/ConvergingText"/>
    <dgm:cxn modelId="{D5676367-2725-47F0-BC1D-BB79122C873F}" type="presParOf" srcId="{AC5780F2-42C0-46EE-9480-C5183813ED5C}" destId="{C8ACE0ED-E8E0-4385-89F2-86A747511547}" srcOrd="8" destOrd="0" presId="urn:microsoft.com/office/officeart/2011/layout/ConvergingText"/>
    <dgm:cxn modelId="{8FEFD661-32D9-460C-BFB4-1F3DF2EFD8AF}" type="presParOf" srcId="{AC5780F2-42C0-46EE-9480-C5183813ED5C}" destId="{AA4EDD27-7087-4898-8A3F-FFF31E94872F}" srcOrd="9" destOrd="0" presId="urn:microsoft.com/office/officeart/2011/layout/ConvergingText"/>
    <dgm:cxn modelId="{8332379F-0341-4604-9CAD-D6F505DCD8A6}" type="presParOf" srcId="{AC5780F2-42C0-46EE-9480-C5183813ED5C}" destId="{94072334-CDA4-444A-9F6D-1D72A726410F}" srcOrd="10" destOrd="0" presId="urn:microsoft.com/office/officeart/2011/layout/ConvergingText"/>
    <dgm:cxn modelId="{871A9114-4FE5-4329-83FE-4EB9838E49E1}" type="presParOf" srcId="{AC5780F2-42C0-46EE-9480-C5183813ED5C}" destId="{15B85274-35CE-4D53-80B7-33D74BA5F421}" srcOrd="11" destOrd="0" presId="urn:microsoft.com/office/officeart/2011/layout/ConvergingText"/>
    <dgm:cxn modelId="{0BD141C0-6384-4A5A-A75B-F426D5E0E840}" type="presParOf" srcId="{AC5780F2-42C0-46EE-9480-C5183813ED5C}" destId="{781BFDD2-5E1D-43FD-9611-2D2B26FB75EF}" srcOrd="12" destOrd="0" presId="urn:microsoft.com/office/officeart/2011/layout/ConvergingText"/>
    <dgm:cxn modelId="{93C5A4CF-7706-4BB8-856E-E0EFE5DE4AFB}" type="presParOf" srcId="{AC5780F2-42C0-46EE-9480-C5183813ED5C}" destId="{423580ED-1870-4F1C-B7E1-C42D4F4BCF7F}" srcOrd="13" destOrd="0" presId="urn:microsoft.com/office/officeart/2011/layout/ConvergingText"/>
    <dgm:cxn modelId="{070F0191-6E1F-46F2-B7AE-B7478E017BF2}" type="presParOf" srcId="{AC5780F2-42C0-46EE-9480-C5183813ED5C}" destId="{FBACA4D9-458F-456D-99BC-9B0CB965BB61}" srcOrd="14" destOrd="0" presId="urn:microsoft.com/office/officeart/2011/layout/ConvergingText"/>
    <dgm:cxn modelId="{9BA3F3C7-7297-4BDA-92DB-F208ABD75F26}" type="presParOf" srcId="{AC5780F2-42C0-46EE-9480-C5183813ED5C}" destId="{FAABAC67-F5E1-48DB-A7B3-C64C9227C863}" srcOrd="15" destOrd="0" presId="urn:microsoft.com/office/officeart/2011/layout/ConvergingText"/>
    <dgm:cxn modelId="{CFF4B419-6953-4D34-98A4-ACF34927B362}" type="presParOf" srcId="{AC5780F2-42C0-46EE-9480-C5183813ED5C}" destId="{2D686586-5EDA-4A66-B6E5-CEFB9C527D56}" srcOrd="16" destOrd="0" presId="urn:microsoft.com/office/officeart/2011/layout/ConvergingText"/>
    <dgm:cxn modelId="{AD5833B6-0D2B-4BA5-AF71-CBC60A7CB7C2}" type="presParOf" srcId="{AC5780F2-42C0-46EE-9480-C5183813ED5C}" destId="{DABCD390-8161-41CF-A2E5-B8B1A6E94256}" srcOrd="17" destOrd="0" presId="urn:microsoft.com/office/officeart/2011/layout/ConvergingText"/>
    <dgm:cxn modelId="{B1EF8640-CA5B-4B14-9595-BA9E4776D511}" type="presParOf" srcId="{AC5780F2-42C0-46EE-9480-C5183813ED5C}" destId="{6757C279-392C-44B5-8603-D5505F210C3E}" srcOrd="18" destOrd="0" presId="urn:microsoft.com/office/officeart/2011/layout/ConvergingText"/>
    <dgm:cxn modelId="{CABF7C60-E7C8-4DC1-94F9-ECB545492992}" type="presParOf" srcId="{AC5780F2-42C0-46EE-9480-C5183813ED5C}" destId="{73A71453-8C59-4A66-A933-4C9A54F60B78}" srcOrd="19" destOrd="0" presId="urn:microsoft.com/office/officeart/2011/layout/ConvergingText"/>
    <dgm:cxn modelId="{9FB20456-C062-447D-9A74-442F458C5563}" type="presParOf" srcId="{AC5780F2-42C0-46EE-9480-C5183813ED5C}" destId="{94534FA5-26CE-4D0A-B811-C69289EF1DCD}" srcOrd="20" destOrd="0" presId="urn:microsoft.com/office/officeart/2011/layout/ConvergingText"/>
    <dgm:cxn modelId="{B43299C3-85DD-4F84-8F68-6DD0371C7225}" type="presParOf" srcId="{AC5780F2-42C0-46EE-9480-C5183813ED5C}" destId="{A8A2999B-CCA5-4392-B97B-CCD4FE86E8A7}" srcOrd="21" destOrd="0" presId="urn:microsoft.com/office/officeart/2011/layout/ConvergingText"/>
    <dgm:cxn modelId="{B2B0BDF9-2003-4EA1-810B-39C1C3F70455}" type="presParOf" srcId="{AC5780F2-42C0-46EE-9480-C5183813ED5C}" destId="{07CF3C5C-3B78-4C32-B331-79CB4E78629B}" srcOrd="22" destOrd="0" presId="urn:microsoft.com/office/officeart/2011/layout/ConvergingText"/>
    <dgm:cxn modelId="{A3B3DF0F-A70B-40F5-9C43-B190EACE46D9}" type="presParOf" srcId="{AC5780F2-42C0-46EE-9480-C5183813ED5C}" destId="{89D68078-B637-4661-BBD0-92804CB09E60}" srcOrd="23" destOrd="0" presId="urn:microsoft.com/office/officeart/2011/layout/ConvergingText"/>
    <dgm:cxn modelId="{50CE63A5-6650-4336-92FE-6972AF1DE218}" type="presParOf" srcId="{AC5780F2-42C0-46EE-9480-C5183813ED5C}" destId="{B3273B8E-ECB2-4664-B98F-C58FA4FB6D7F}" srcOrd="24" destOrd="0" presId="urn:microsoft.com/office/officeart/2011/layout/ConvergingText"/>
    <dgm:cxn modelId="{64CF646C-5ACB-49D2-82C3-ADBE35FA6541}" type="presParOf" srcId="{AC5780F2-42C0-46EE-9480-C5183813ED5C}" destId="{26647367-7C81-4EF9-83FF-BF792B53879C}" srcOrd="25" destOrd="0" presId="urn:microsoft.com/office/officeart/2011/layout/ConvergingText"/>
    <dgm:cxn modelId="{767CE35E-0C6A-44EF-8409-4297DF6C0625}" type="presParOf" srcId="{AC5780F2-42C0-46EE-9480-C5183813ED5C}" destId="{DEAC07E6-0FD0-4472-8522-391C052E8504}" srcOrd="26" destOrd="0" presId="urn:microsoft.com/office/officeart/2011/layout/ConvergingText"/>
    <dgm:cxn modelId="{F8FF1B51-D94C-4AE8-8A00-B73395FF9FE0}" type="presParOf" srcId="{AC5780F2-42C0-46EE-9480-C5183813ED5C}" destId="{A5C7E813-4E05-4563-938A-75D1497F1323}" srcOrd="27" destOrd="0" presId="urn:microsoft.com/office/officeart/2011/layout/ConvergingText"/>
    <dgm:cxn modelId="{83C88FD9-FB91-4C95-AF57-4F803CA0303C}" type="presParOf" srcId="{AC5780F2-42C0-46EE-9480-C5183813ED5C}" destId="{E0206C14-9D90-4042-AC75-26AC41520458}" srcOrd="28" destOrd="0" presId="urn:microsoft.com/office/officeart/2011/layout/ConvergingText"/>
    <dgm:cxn modelId="{8D028124-7AF3-438B-A3B2-AE54892DF4B3}" type="presParOf" srcId="{AC5780F2-42C0-46EE-9480-C5183813ED5C}" destId="{F5A1ADDB-8E15-4499-89D9-DE0EAEF8DE5E}" srcOrd="29" destOrd="0" presId="urn:microsoft.com/office/officeart/2011/layout/ConvergingText"/>
    <dgm:cxn modelId="{363007F6-87D4-43C4-883C-C048F66E7451}" type="presParOf" srcId="{AC5780F2-42C0-46EE-9480-C5183813ED5C}" destId="{C3BC7306-BDA1-4A44-B2A8-FAE740EF246E}" srcOrd="30" destOrd="0" presId="urn:microsoft.com/office/officeart/2011/layout/ConvergingText"/>
    <dgm:cxn modelId="{744F6813-098C-4C26-8E96-0EC4DFEEED24}" type="presParOf" srcId="{AC5780F2-42C0-46EE-9480-C5183813ED5C}" destId="{743BBD1A-280A-4959-88BF-FA0E666D345F}" srcOrd="31" destOrd="0" presId="urn:microsoft.com/office/officeart/2011/layout/ConvergingText"/>
    <dgm:cxn modelId="{55235547-4A41-4F72-B937-5D8C6046C23D}" type="presParOf" srcId="{AC5780F2-42C0-46EE-9480-C5183813ED5C}" destId="{7B66E1D8-5CFC-4525-B934-E19EB2AB27EE}" srcOrd="32" destOrd="0" presId="urn:microsoft.com/office/officeart/2011/layout/ConvergingText"/>
    <dgm:cxn modelId="{0797F7BE-1155-49D7-A3A6-4ECA11F05C19}" type="presParOf" srcId="{AC5780F2-42C0-46EE-9480-C5183813ED5C}" destId="{243A09FF-8ECE-4D9E-9E8F-E3D8D9C76054}" srcOrd="33" destOrd="0" presId="urn:microsoft.com/office/officeart/2011/layout/ConvergingText"/>
    <dgm:cxn modelId="{E4CE5F2F-28D2-40A0-B966-16D231B5662E}" type="presParOf" srcId="{AC5780F2-42C0-46EE-9480-C5183813ED5C}" destId="{7893BDA0-2790-48D2-A041-7D1839DE81DE}" srcOrd="34" destOrd="0" presId="urn:microsoft.com/office/officeart/2011/layout/ConvergingText"/>
    <dgm:cxn modelId="{9A307E7F-F5F3-4227-A14A-5157E28CF12B}" type="presParOf" srcId="{AC5780F2-42C0-46EE-9480-C5183813ED5C}" destId="{D652F708-6137-4934-BA32-A6C55FB9AF9D}" srcOrd="35" destOrd="0" presId="urn:microsoft.com/office/officeart/2011/layout/ConvergingText"/>
    <dgm:cxn modelId="{BF0B4C7A-C179-44B0-8DA5-E54FEDFAF918}" type="presParOf" srcId="{AC5780F2-42C0-46EE-9480-C5183813ED5C}" destId="{E91B9B2B-F263-4132-A83C-9FA998D7DFDF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10BB9-EEEC-448A-897C-186001E12A5E}">
      <dsp:nvSpPr>
        <dsp:cNvPr id="0" name=""/>
        <dsp:cNvSpPr/>
      </dsp:nvSpPr>
      <dsp:spPr>
        <a:xfrm>
          <a:off x="3286" y="1311762"/>
          <a:ext cx="3203971" cy="10250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Simple equation can create complex system where exact pattern can’t be predicted easily ( or may be can’t be predicted at all)</a:t>
          </a:r>
        </a:p>
      </dsp:txBody>
      <dsp:txXfrm>
        <a:off x="3286" y="1311762"/>
        <a:ext cx="3203971" cy="1025092"/>
      </dsp:txXfrm>
    </dsp:sp>
    <dsp:sp modelId="{A4C1A6BF-7248-4666-9848-11516AEA3547}">
      <dsp:nvSpPr>
        <dsp:cNvPr id="0" name=""/>
        <dsp:cNvSpPr/>
      </dsp:nvSpPr>
      <dsp:spPr>
        <a:xfrm>
          <a:off x="3286" y="2336855"/>
          <a:ext cx="3203971" cy="7027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EF414E-702A-4592-B683-138237C46B8E}">
      <dsp:nvSpPr>
        <dsp:cNvPr id="0" name=""/>
        <dsp:cNvSpPr/>
      </dsp:nvSpPr>
      <dsp:spPr>
        <a:xfrm>
          <a:off x="3655814" y="1311762"/>
          <a:ext cx="3203971" cy="102509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Chaos: Small Changes can have large impact on system</a:t>
          </a:r>
        </a:p>
      </dsp:txBody>
      <dsp:txXfrm>
        <a:off x="3655814" y="1311762"/>
        <a:ext cx="3203971" cy="1025092"/>
      </dsp:txXfrm>
    </dsp:sp>
    <dsp:sp modelId="{812D9011-7B16-4B4B-88FE-6A36EA3496B0}">
      <dsp:nvSpPr>
        <dsp:cNvPr id="0" name=""/>
        <dsp:cNvSpPr/>
      </dsp:nvSpPr>
      <dsp:spPr>
        <a:xfrm>
          <a:off x="3655814" y="2336855"/>
          <a:ext cx="3203971" cy="702720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92799-73D1-4849-BFF8-2E466690E5FF}">
      <dsp:nvSpPr>
        <dsp:cNvPr id="0" name=""/>
        <dsp:cNvSpPr/>
      </dsp:nvSpPr>
      <dsp:spPr>
        <a:xfrm>
          <a:off x="7308342" y="1311762"/>
          <a:ext cx="3203971" cy="102509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Causality: Which factor influences outcome may not be clear</a:t>
          </a:r>
        </a:p>
      </dsp:txBody>
      <dsp:txXfrm>
        <a:off x="7308342" y="1311762"/>
        <a:ext cx="3203971" cy="1025092"/>
      </dsp:txXfrm>
    </dsp:sp>
    <dsp:sp modelId="{AE112135-EA21-440B-99D2-922870964F9A}">
      <dsp:nvSpPr>
        <dsp:cNvPr id="0" name=""/>
        <dsp:cNvSpPr/>
      </dsp:nvSpPr>
      <dsp:spPr>
        <a:xfrm>
          <a:off x="7308342" y="2336855"/>
          <a:ext cx="3203971" cy="70272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FD9EF-0AD5-4547-A022-20DECDE86E98}">
      <dsp:nvSpPr>
        <dsp:cNvPr id="0" name=""/>
        <dsp:cNvSpPr/>
      </dsp:nvSpPr>
      <dsp:spPr>
        <a:xfrm>
          <a:off x="0" y="556317"/>
          <a:ext cx="3237981" cy="3238702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B146F-5AFB-40AD-AB32-AB9FF3A5FDC6}">
      <dsp:nvSpPr>
        <dsp:cNvPr id="0" name=""/>
        <dsp:cNvSpPr/>
      </dsp:nvSpPr>
      <dsp:spPr>
        <a:xfrm>
          <a:off x="3238500" y="1521774"/>
          <a:ext cx="1943100" cy="1295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Generalization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Optimization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Self Organization</a:t>
          </a:r>
        </a:p>
      </dsp:txBody>
      <dsp:txXfrm>
        <a:off x="3238500" y="1521774"/>
        <a:ext cx="1943100" cy="1295804"/>
      </dsp:txXfrm>
    </dsp:sp>
    <dsp:sp modelId="{C33DA344-5576-4432-B2E7-22AF68B2AB2E}">
      <dsp:nvSpPr>
        <dsp:cNvPr id="0" name=""/>
        <dsp:cNvSpPr/>
      </dsp:nvSpPr>
      <dsp:spPr>
        <a:xfrm>
          <a:off x="715060" y="1728728"/>
          <a:ext cx="1806823" cy="903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Modern</a:t>
          </a:r>
        </a:p>
      </dsp:txBody>
      <dsp:txXfrm>
        <a:off x="715060" y="1728728"/>
        <a:ext cx="1806823" cy="9032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F3973-F22E-4270-9DBA-17817462781A}">
      <dsp:nvSpPr>
        <dsp:cNvPr id="0" name=""/>
        <dsp:cNvSpPr/>
      </dsp:nvSpPr>
      <dsp:spPr>
        <a:xfrm>
          <a:off x="5032888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975B74-DCB3-4567-BFD5-0EC75D93C687}">
      <dsp:nvSpPr>
        <dsp:cNvPr id="0" name=""/>
        <dsp:cNvSpPr/>
      </dsp:nvSpPr>
      <dsp:spPr>
        <a:xfrm>
          <a:off x="4760335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817C8F-A8A7-4898-BE6B-9E5C37FA7D1F}">
      <dsp:nvSpPr>
        <dsp:cNvPr id="0" name=""/>
        <dsp:cNvSpPr/>
      </dsp:nvSpPr>
      <dsp:spPr>
        <a:xfrm>
          <a:off x="4487783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7358E4-09DE-4379-956C-8B903676AF3A}">
      <dsp:nvSpPr>
        <dsp:cNvPr id="0" name=""/>
        <dsp:cNvSpPr/>
      </dsp:nvSpPr>
      <dsp:spPr>
        <a:xfrm>
          <a:off x="4215749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517521-8A9F-4FCD-BCA3-29F865E95DF2}">
      <dsp:nvSpPr>
        <dsp:cNvPr id="0" name=""/>
        <dsp:cNvSpPr/>
      </dsp:nvSpPr>
      <dsp:spPr>
        <a:xfrm>
          <a:off x="3943197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D2F99C-6F5C-47B5-82A1-7F29EB3DA4FE}">
      <dsp:nvSpPr>
        <dsp:cNvPr id="0" name=""/>
        <dsp:cNvSpPr/>
      </dsp:nvSpPr>
      <dsp:spPr>
        <a:xfrm>
          <a:off x="3521933" y="2226298"/>
          <a:ext cx="297423" cy="2976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F92F6B-97AE-435C-94B5-159AD744F8A6}">
      <dsp:nvSpPr>
        <dsp:cNvPr id="0" name=""/>
        <dsp:cNvSpPr/>
      </dsp:nvSpPr>
      <dsp:spPr>
        <a:xfrm>
          <a:off x="4790389" y="1993450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68630B-34A1-4C5B-840F-E4C832172127}">
      <dsp:nvSpPr>
        <dsp:cNvPr id="0" name=""/>
        <dsp:cNvSpPr/>
      </dsp:nvSpPr>
      <dsp:spPr>
        <a:xfrm>
          <a:off x="4790389" y="2610057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ACE0ED-E8E0-4385-89F2-86A747511547}">
      <dsp:nvSpPr>
        <dsp:cNvPr id="0" name=""/>
        <dsp:cNvSpPr/>
      </dsp:nvSpPr>
      <dsp:spPr>
        <a:xfrm>
          <a:off x="4923038" y="2126995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4EDD27-7087-4898-8A3F-FFF31E94872F}">
      <dsp:nvSpPr>
        <dsp:cNvPr id="0" name=""/>
        <dsp:cNvSpPr/>
      </dsp:nvSpPr>
      <dsp:spPr>
        <a:xfrm>
          <a:off x="4931846" y="2477246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072334-CDA4-444A-9F6D-1D72A726410F}">
      <dsp:nvSpPr>
        <dsp:cNvPr id="0" name=""/>
        <dsp:cNvSpPr/>
      </dsp:nvSpPr>
      <dsp:spPr>
        <a:xfrm>
          <a:off x="1892838" y="1622166"/>
          <a:ext cx="1505772" cy="15059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Traditional</a:t>
          </a:r>
        </a:p>
      </dsp:txBody>
      <dsp:txXfrm>
        <a:off x="2113353" y="1842704"/>
        <a:ext cx="1064742" cy="1064853"/>
      </dsp:txXfrm>
    </dsp:sp>
    <dsp:sp modelId="{15B85274-35CE-4D53-80B7-33D74BA5F421}">
      <dsp:nvSpPr>
        <dsp:cNvPr id="0" name=""/>
        <dsp:cNvSpPr/>
      </dsp:nvSpPr>
      <dsp:spPr>
        <a:xfrm>
          <a:off x="1780397" y="1493512"/>
          <a:ext cx="297423" cy="2976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1BFDD2-5E1D-43FD-9611-2D2B26FB75EF}">
      <dsp:nvSpPr>
        <dsp:cNvPr id="0" name=""/>
        <dsp:cNvSpPr/>
      </dsp:nvSpPr>
      <dsp:spPr>
        <a:xfrm>
          <a:off x="1589714" y="1336487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3580ED-1870-4F1C-B7E1-C42D4F4BCF7F}">
      <dsp:nvSpPr>
        <dsp:cNvPr id="0" name=""/>
        <dsp:cNvSpPr/>
      </dsp:nvSpPr>
      <dsp:spPr>
        <a:xfrm>
          <a:off x="1272082" y="1336487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ACA4D9-458F-456D-99BC-9B0CB965BB61}">
      <dsp:nvSpPr>
        <dsp:cNvPr id="0" name=""/>
        <dsp:cNvSpPr/>
      </dsp:nvSpPr>
      <dsp:spPr>
        <a:xfrm>
          <a:off x="954450" y="1336487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ABAC67-F5E1-48DB-A7B3-C64C9227C863}">
      <dsp:nvSpPr>
        <dsp:cNvPr id="0" name=""/>
        <dsp:cNvSpPr/>
      </dsp:nvSpPr>
      <dsp:spPr>
        <a:xfrm>
          <a:off x="636818" y="1336487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686586-5EDA-4A66-B6E5-CEFB9C527D56}">
      <dsp:nvSpPr>
        <dsp:cNvPr id="0" name=""/>
        <dsp:cNvSpPr/>
      </dsp:nvSpPr>
      <dsp:spPr>
        <a:xfrm>
          <a:off x="318668" y="1336487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BCD390-8161-41CF-A2E5-B8B1A6E94256}">
      <dsp:nvSpPr>
        <dsp:cNvPr id="0" name=""/>
        <dsp:cNvSpPr/>
      </dsp:nvSpPr>
      <dsp:spPr>
        <a:xfrm>
          <a:off x="1036" y="1336487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534FA5-26CE-4D0A-B811-C69289EF1DCD}">
      <dsp:nvSpPr>
        <dsp:cNvPr id="0" name=""/>
        <dsp:cNvSpPr/>
      </dsp:nvSpPr>
      <dsp:spPr>
        <a:xfrm>
          <a:off x="0" y="952728"/>
          <a:ext cx="1743090" cy="38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Feature Engineering</a:t>
          </a:r>
        </a:p>
      </dsp:txBody>
      <dsp:txXfrm>
        <a:off x="0" y="952728"/>
        <a:ext cx="1743090" cy="382535"/>
      </dsp:txXfrm>
    </dsp:sp>
    <dsp:sp modelId="{A8A2999B-CCA5-4392-B97B-CCD4FE86E8A7}">
      <dsp:nvSpPr>
        <dsp:cNvPr id="0" name=""/>
        <dsp:cNvSpPr/>
      </dsp:nvSpPr>
      <dsp:spPr>
        <a:xfrm>
          <a:off x="1471574" y="2226298"/>
          <a:ext cx="297423" cy="2976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CF3C5C-3B78-4C32-B331-79CB4E78629B}">
      <dsp:nvSpPr>
        <dsp:cNvPr id="0" name=""/>
        <dsp:cNvSpPr/>
      </dsp:nvSpPr>
      <dsp:spPr>
        <a:xfrm>
          <a:off x="1177259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D68078-B637-4661-BBD0-92804CB09E60}">
      <dsp:nvSpPr>
        <dsp:cNvPr id="0" name=""/>
        <dsp:cNvSpPr/>
      </dsp:nvSpPr>
      <dsp:spPr>
        <a:xfrm>
          <a:off x="883462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273B8E-ECB2-4664-B98F-C58FA4FB6D7F}">
      <dsp:nvSpPr>
        <dsp:cNvPr id="0" name=""/>
        <dsp:cNvSpPr/>
      </dsp:nvSpPr>
      <dsp:spPr>
        <a:xfrm>
          <a:off x="589147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647367-7C81-4EF9-83FF-BF792B53879C}">
      <dsp:nvSpPr>
        <dsp:cNvPr id="0" name=""/>
        <dsp:cNvSpPr/>
      </dsp:nvSpPr>
      <dsp:spPr>
        <a:xfrm>
          <a:off x="295351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AC07E6-0FD0-4472-8522-391C052E8504}">
      <dsp:nvSpPr>
        <dsp:cNvPr id="0" name=""/>
        <dsp:cNvSpPr/>
      </dsp:nvSpPr>
      <dsp:spPr>
        <a:xfrm>
          <a:off x="1036" y="2300653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206C14-9D90-4042-AC75-26AC41520458}">
      <dsp:nvSpPr>
        <dsp:cNvPr id="0" name=""/>
        <dsp:cNvSpPr/>
      </dsp:nvSpPr>
      <dsp:spPr>
        <a:xfrm>
          <a:off x="0" y="1920074"/>
          <a:ext cx="1318199" cy="38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Curve Fitting</a:t>
          </a:r>
        </a:p>
      </dsp:txBody>
      <dsp:txXfrm>
        <a:off x="0" y="1920074"/>
        <a:ext cx="1318199" cy="382535"/>
      </dsp:txXfrm>
    </dsp:sp>
    <dsp:sp modelId="{F5A1ADDB-8E15-4499-89D9-DE0EAEF8DE5E}">
      <dsp:nvSpPr>
        <dsp:cNvPr id="0" name=""/>
        <dsp:cNvSpPr/>
      </dsp:nvSpPr>
      <dsp:spPr>
        <a:xfrm>
          <a:off x="1780397" y="2946855"/>
          <a:ext cx="297423" cy="2976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BC7306-BDA1-4A44-B2A8-FAE740EF246E}">
      <dsp:nvSpPr>
        <dsp:cNvPr id="0" name=""/>
        <dsp:cNvSpPr/>
      </dsp:nvSpPr>
      <dsp:spPr>
        <a:xfrm>
          <a:off x="1589714" y="3249900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3BBD1A-280A-4959-88BF-FA0E666D345F}">
      <dsp:nvSpPr>
        <dsp:cNvPr id="0" name=""/>
        <dsp:cNvSpPr/>
      </dsp:nvSpPr>
      <dsp:spPr>
        <a:xfrm>
          <a:off x="1272082" y="3249900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6E1D8-5CFC-4525-B934-E19EB2AB27EE}">
      <dsp:nvSpPr>
        <dsp:cNvPr id="0" name=""/>
        <dsp:cNvSpPr/>
      </dsp:nvSpPr>
      <dsp:spPr>
        <a:xfrm>
          <a:off x="954450" y="3249900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3A09FF-8ECE-4D9E-9E8F-E3D8D9C76054}">
      <dsp:nvSpPr>
        <dsp:cNvPr id="0" name=""/>
        <dsp:cNvSpPr/>
      </dsp:nvSpPr>
      <dsp:spPr>
        <a:xfrm>
          <a:off x="636818" y="3249900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93BDA0-2790-48D2-A041-7D1839DE81DE}">
      <dsp:nvSpPr>
        <dsp:cNvPr id="0" name=""/>
        <dsp:cNvSpPr/>
      </dsp:nvSpPr>
      <dsp:spPr>
        <a:xfrm>
          <a:off x="318668" y="3249900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52F708-6137-4934-BA32-A6C55FB9AF9D}">
      <dsp:nvSpPr>
        <dsp:cNvPr id="0" name=""/>
        <dsp:cNvSpPr/>
      </dsp:nvSpPr>
      <dsp:spPr>
        <a:xfrm>
          <a:off x="1036" y="3249900"/>
          <a:ext cx="148711" cy="1487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1B9B2B-F263-4132-A83C-9FA998D7DFDF}">
      <dsp:nvSpPr>
        <dsp:cNvPr id="0" name=""/>
        <dsp:cNvSpPr/>
      </dsp:nvSpPr>
      <dsp:spPr>
        <a:xfrm>
          <a:off x="0" y="2865896"/>
          <a:ext cx="1743090" cy="382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Optimization</a:t>
          </a:r>
        </a:p>
      </dsp:txBody>
      <dsp:txXfrm>
        <a:off x="0" y="2865896"/>
        <a:ext cx="1743090" cy="382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BB65-2CA9-401D-824D-C118565DD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533D-0AE7-42E6-9DDE-FDF43AE48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004A6-56F6-4928-AE2C-161F0E803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1ACD2-53F1-4CCB-8384-852698DF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AIEDX content copyright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DAC13-7F64-4331-A81E-B6A53886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0775-5158-4062-9FCC-2D1473DA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027977-DDA9-403F-AB47-6AF14876A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77238-09FA-4C7B-9C7D-596A63BC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494CC-0421-4949-BEA1-3E3F0BA1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0C3E5-7FD2-422B-A7DC-40E73BBF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8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386216-2F6A-4C51-B58A-24B712B2A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15EE5-5509-469E-A25F-C29EE9017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31991-623D-4244-95DB-89308AB5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70CA3-9BDF-4196-9AA8-B58BE6ED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A995C-D4CB-4690-A6F2-83D0DC83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26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4DB1-0F04-4046-A724-3C49A6DE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816E4-0E1C-4E15-B27E-0B073D1BB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940CB-B25C-4E15-9D66-F0BD5975D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E95F-C051-4AD4-B6C2-F05DA76B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905E-8F8E-4D7C-90E0-B52A8CB1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6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2F55-18BC-4DAE-A80F-81F59CB4F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B033C-8C27-4DCF-95B5-1C1520087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AC13D-7431-4244-907E-1017806A1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03D7-EFB9-45D6-84BF-E0EF312BE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4103F-FA51-44B5-996F-8E85DF65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1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5E91-08BB-4F11-9C9F-B40770D2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B906B-48EA-4B5D-9ADE-AD38F5041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2D022-7B3C-4CAA-A3EC-7913AE6F3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F0601-1F7A-4EA6-82E6-D22E5A2C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517E2-0012-46A7-A399-73131945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4475E-6C14-46FD-9568-3881BC32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3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326B-EB33-4341-B917-940D9BF0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6C8A-E9E2-4926-A35D-B7E01F070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E9ADA-7DA5-4BC6-95D5-771F69A6C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231D6-11AA-44AF-AF9A-E673E9596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07282-C3F3-4A92-904A-D451FDBCC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5D7722-1676-4BC2-B430-4425D654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FD5A-AAE1-453A-A016-BB98C52F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69BAC-36CD-4ED7-8933-F481A70C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2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3EF4-AE69-4228-821E-C27702D3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E07C0-A0A3-40D5-9ADD-87E05362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43653-4894-43EC-A979-E0C550D5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017C9-07AE-42C9-8D04-3934ADE9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03BFD9-0BAD-4429-AF39-B366FEEA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2C184-C9B8-4CC2-97D1-497082D5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BCCB7-77B3-426C-838D-7579158F9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7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BC23-CE45-4FF1-8087-E57FDF8C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1A00-AF38-41DE-A332-CFEF7D0E1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F9680-9608-4696-97CE-C7354E32D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F85B1-8726-46DB-AC5D-E3C301B4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5633D-BE0A-41BC-B5FB-A308D755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0888E-8C20-4AC2-906C-93CA66D2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4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4C87D-913C-4BC9-ACAF-1E762043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FDA25C-ACAB-49D6-BCAD-27BD4047C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6E0D1-503E-4E24-901F-1E43185D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2669B-7BFD-447D-A01C-80E83A67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45087-6CF1-4558-BD7D-19BEA4C4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D814D-E188-4ED2-937E-D2595123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3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26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pngimg.com/download/19872" TargetMode="External"/><Relationship Id="rId34" Type="http://schemas.openxmlformats.org/officeDocument/2006/relationships/image" Target="../media/image17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5" Type="http://schemas.openxmlformats.org/officeDocument/2006/relationships/hyperlink" Target="https://ca.wikipedia.org/wiki/Fitxer:Greek_lc_chi.png" TargetMode="External"/><Relationship Id="rId3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1.png"/><Relationship Id="rId32" Type="http://schemas.openxmlformats.org/officeDocument/2006/relationships/image" Target="../media/image1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23" Type="http://schemas.openxmlformats.org/officeDocument/2006/relationships/image" Target="../media/image10.png"/><Relationship Id="rId28" Type="http://schemas.openxmlformats.org/officeDocument/2006/relationships/hyperlink" Target="https://en.wiktionary.org/wiki/%E0%A4%8F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31" Type="http://schemas.openxmlformats.org/officeDocument/2006/relationships/hyperlink" Target="https://creativecommons.org/licenses/by-sa/3.0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Relationship Id="rId22" Type="http://schemas.openxmlformats.org/officeDocument/2006/relationships/image" Target="../media/image9.png"/><Relationship Id="rId27" Type="http://schemas.openxmlformats.org/officeDocument/2006/relationships/image" Target="../media/image13.png"/><Relationship Id="rId30" Type="http://schemas.openxmlformats.org/officeDocument/2006/relationships/hyperlink" Target="https://en.wiktionary.org/wiki/%E0%AE%87" TargetMode="External"/><Relationship Id="rId35" Type="http://schemas.openxmlformats.org/officeDocument/2006/relationships/hyperlink" Target="http://www.pngall.com/x-letter-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Real-Time Operating System (RTOS) | Ultimate Guide | BlackBerry QNX">
            <a:extLst>
              <a:ext uri="{FF2B5EF4-FFF2-40B4-BE49-F238E27FC236}">
                <a16:creationId xmlns:a16="http://schemas.microsoft.com/office/drawing/2014/main" id="{E5591D70-51BC-4712-9CFA-190C2D89FD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58" y="66821"/>
            <a:ext cx="3231394" cy="301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3,699 BEST Motherboard Drawing IMAGES, STOCK PHOTOS &amp;amp; VECTORS | Adobe Stock">
            <a:extLst>
              <a:ext uri="{FF2B5EF4-FFF2-40B4-BE49-F238E27FC236}">
                <a16:creationId xmlns:a16="http://schemas.microsoft.com/office/drawing/2014/main" id="{FF38AFF1-A01A-4862-ACB5-5F2903856E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8" y="272588"/>
            <a:ext cx="2748338" cy="21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Neuron Vector Images (over 9,000)">
            <a:extLst>
              <a:ext uri="{FF2B5EF4-FFF2-40B4-BE49-F238E27FC236}">
                <a16:creationId xmlns:a16="http://schemas.microsoft.com/office/drawing/2014/main" id="{E0D04A6F-AE97-471E-9BAB-98CFF085F7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19" y="0"/>
            <a:ext cx="3231393" cy="310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Types of cloud computing">
            <a:extLst>
              <a:ext uri="{FF2B5EF4-FFF2-40B4-BE49-F238E27FC236}">
                <a16:creationId xmlns:a16="http://schemas.microsoft.com/office/drawing/2014/main" id="{4A877849-D066-47C6-8534-BAD9228006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416" y="2670571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achine Gear placement Illustration | NBG Drafting and Design">
            <a:extLst>
              <a:ext uri="{FF2B5EF4-FFF2-40B4-BE49-F238E27FC236}">
                <a16:creationId xmlns:a16="http://schemas.microsoft.com/office/drawing/2014/main" id="{9620525B-F8C3-4C88-B2B9-AE166E26DA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" y="2629612"/>
            <a:ext cx="4103436" cy="2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42C9083-5EC6-49C3-823B-3D0B099A0CA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65" y="3784210"/>
            <a:ext cx="1780540" cy="1793631"/>
          </a:xfrm>
          <a:prstGeom prst="rect">
            <a:avLst/>
          </a:prstGeom>
        </p:spPr>
      </p:pic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DC3E1DA-ED96-411F-BE1F-04FE7215E74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03" y="2670570"/>
            <a:ext cx="4103436" cy="2934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DBD137-CE51-4F6F-BD8C-A9597B7A92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48515" y="5960691"/>
            <a:ext cx="595099" cy="595099"/>
          </a:xfrm>
          <a:prstGeom prst="rect">
            <a:avLst/>
          </a:prstGeom>
        </p:spPr>
      </p:pic>
      <p:pic>
        <p:nvPicPr>
          <p:cNvPr id="15" name="Picture 24" descr="д - Wiktionary">
            <a:extLst>
              <a:ext uri="{FF2B5EF4-FFF2-40B4-BE49-F238E27FC236}">
                <a16:creationId xmlns:a16="http://schemas.microsoft.com/office/drawing/2014/main" id="{17447E77-4D16-4018-A3AE-622FB681D4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70" y="5745923"/>
            <a:ext cx="1024634" cy="10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8AB9A0-C8DD-4B45-AFF9-F6A386AAA50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03" y="5961060"/>
            <a:ext cx="665116" cy="594360"/>
          </a:xfrm>
          <a:prstGeom prst="rect">
            <a:avLst/>
          </a:prstGeom>
        </p:spPr>
      </p:pic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728B4B04-DF74-4A87-ACEF-0CF6EC0802C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5313329" y="5861361"/>
            <a:ext cx="347701" cy="594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DC4D3D-8756-4CF9-8D04-65F9D43D62C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08" y="5961060"/>
            <a:ext cx="489473" cy="594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90203E-D1E2-413D-AC00-A060A9B77FE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6337119" y="6017332"/>
            <a:ext cx="452588" cy="4525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A04F6E-1D67-4F91-808E-3106F4F045A3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7394364" y="5916974"/>
            <a:ext cx="771896" cy="5943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903F20-FB5A-49B3-9E19-CE1E38E9C536}"/>
              </a:ext>
            </a:extLst>
          </p:cNvPr>
          <p:cNvSpPr txBox="1"/>
          <p:nvPr userDrawn="1"/>
        </p:nvSpPr>
        <p:spPr>
          <a:xfrm>
            <a:off x="3960547" y="9884021"/>
            <a:ext cx="8906494" cy="59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0" tooltip="https://en.wiktionary.org/wiki/%E0%AE%8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8DF782-7550-4B10-897E-1EE1F022BA8A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21" y="5824512"/>
            <a:ext cx="642596" cy="701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F45A3C-1602-4C4A-A13F-0E6333330C23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2" y="5961060"/>
            <a:ext cx="594360" cy="5943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FAFAAE-4C0B-4120-9BC0-975E96F9FA9A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11189047" y="5990954"/>
            <a:ext cx="534572" cy="534572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B14801-5F7D-495B-A781-E737B6C2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038E2-4BF2-4C41-A46A-75F3E0327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3B35-69CE-46E0-A06C-ADEFE3B92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804C-EC56-4AC1-90F6-816ABD1B5E81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D5F1A-1A31-4015-8D2D-FB212BF4D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E8535-5A09-4323-A6A3-B3872C374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E658C-24B9-4FAB-9A55-18F32D673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4.png"/><Relationship Id="rId3" Type="http://schemas.openxmlformats.org/officeDocument/2006/relationships/image" Target="../media/image2.jpe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hyperlink" Target="https://en.wiktionary.org/wiki/%E0%A4%8F" TargetMode="External"/><Relationship Id="rId25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13.png"/><Relationship Id="rId20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hyperlink" Target="http://www.pngall.com/x-letter-png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17.png"/><Relationship Id="rId10" Type="http://schemas.openxmlformats.org/officeDocument/2006/relationships/hyperlink" Target="https://pngimg.com/download/19872" TargetMode="External"/><Relationship Id="rId19" Type="http://schemas.openxmlformats.org/officeDocument/2006/relationships/hyperlink" Target="https://en.wiktionary.org/wiki/%E0%AE%87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hyperlink" Target="https://ca.wikipedia.org/wiki/Fitxer:Greek_lc_chi.png" TargetMode="External"/><Relationship Id="rId2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ingame.com/playgrounds/2358/how-to-plot-the-mandelbrot-se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hyperlink" Target="https://en.wikipedia.org/wiki/Mandelbrot_s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Real-Time Operating System (RTOS) | Ultimate Guide | BlackBerry QNX">
            <a:extLst>
              <a:ext uri="{FF2B5EF4-FFF2-40B4-BE49-F238E27FC236}">
                <a16:creationId xmlns:a16="http://schemas.microsoft.com/office/drawing/2014/main" id="{F68A3710-B0F0-402B-A147-9250F854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58" y="66821"/>
            <a:ext cx="3231394" cy="301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,699 BEST Motherboard Drawing IMAGES, STOCK PHOTOS &amp;amp; VECTORS | Adobe Stock">
            <a:extLst>
              <a:ext uri="{FF2B5EF4-FFF2-40B4-BE49-F238E27FC236}">
                <a16:creationId xmlns:a16="http://schemas.microsoft.com/office/drawing/2014/main" id="{E8AA984D-6090-448D-98BA-56175FA4D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8" y="272588"/>
            <a:ext cx="2748338" cy="21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euron Vector Images (over 9,000)">
            <a:extLst>
              <a:ext uri="{FF2B5EF4-FFF2-40B4-BE49-F238E27FC236}">
                <a16:creationId xmlns:a16="http://schemas.microsoft.com/office/drawing/2014/main" id="{6FAB8219-1692-4CBD-8750-69646C7B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19" y="0"/>
            <a:ext cx="3231393" cy="310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Types of cloud computing">
            <a:extLst>
              <a:ext uri="{FF2B5EF4-FFF2-40B4-BE49-F238E27FC236}">
                <a16:creationId xmlns:a16="http://schemas.microsoft.com/office/drawing/2014/main" id="{0CA71E3C-3F88-45EF-BA86-28BD2064F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416" y="2670571"/>
            <a:ext cx="26289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Machine Gear placement Illustration | NBG Drafting and Design">
            <a:extLst>
              <a:ext uri="{FF2B5EF4-FFF2-40B4-BE49-F238E27FC236}">
                <a16:creationId xmlns:a16="http://schemas.microsoft.com/office/drawing/2014/main" id="{A6F55AFA-2082-48C1-A39D-2BE88C8A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" y="2629612"/>
            <a:ext cx="4103436" cy="294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43385252-E67B-42B5-B13B-FF82C15A209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65" y="3784210"/>
            <a:ext cx="1780540" cy="1793631"/>
          </a:xfrm>
          <a:prstGeom prst="rect">
            <a:avLst/>
          </a:prstGeom>
        </p:spPr>
      </p:pic>
      <p:pic>
        <p:nvPicPr>
          <p:cNvPr id="18" name="Picture 17" descr="Diagram, engineering drawing&#10;&#10;Description automatically generated">
            <a:extLst>
              <a:ext uri="{FF2B5EF4-FFF2-40B4-BE49-F238E27FC236}">
                <a16:creationId xmlns:a16="http://schemas.microsoft.com/office/drawing/2014/main" id="{170EC5CC-CB35-49D2-BDD6-EEA9B194AD2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03" y="2670570"/>
            <a:ext cx="4103436" cy="29345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C12BC6-4C5D-4176-8130-C753A96DDC0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8515" y="5960691"/>
            <a:ext cx="595099" cy="595099"/>
          </a:xfrm>
          <a:prstGeom prst="rect">
            <a:avLst/>
          </a:prstGeom>
        </p:spPr>
      </p:pic>
      <p:pic>
        <p:nvPicPr>
          <p:cNvPr id="64" name="Picture 24" descr="д - Wiktionary">
            <a:extLst>
              <a:ext uri="{FF2B5EF4-FFF2-40B4-BE49-F238E27FC236}">
                <a16:creationId xmlns:a16="http://schemas.microsoft.com/office/drawing/2014/main" id="{9F798742-FD48-454E-B55C-FF61A497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70" y="5745923"/>
            <a:ext cx="1024634" cy="102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773020D-D9C0-4D99-8839-70CB4ECA56F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03" y="5961060"/>
            <a:ext cx="665116" cy="594360"/>
          </a:xfrm>
          <a:prstGeom prst="rect">
            <a:avLst/>
          </a:prstGeom>
        </p:spPr>
      </p:pic>
      <p:pic>
        <p:nvPicPr>
          <p:cNvPr id="70" name="Picture 69" descr="A picture containing shape&#10;&#10;Description automatically generated">
            <a:extLst>
              <a:ext uri="{FF2B5EF4-FFF2-40B4-BE49-F238E27FC236}">
                <a16:creationId xmlns:a16="http://schemas.microsoft.com/office/drawing/2014/main" id="{F8AA44B0-FF17-4934-96EC-EF3B046EB15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313329" y="5861361"/>
            <a:ext cx="347701" cy="59436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721197-D8A3-476C-A080-00D1E6432DA6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08" y="5961060"/>
            <a:ext cx="489473" cy="59436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4F29348-AC6C-4BCF-B2BC-FF678679B13B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337119" y="6017332"/>
            <a:ext cx="452588" cy="45258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4B642F5-FD17-4030-980A-780D51CFD0E7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394364" y="5916974"/>
            <a:ext cx="771896" cy="59436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9C73D22-4D9D-4F76-8BEB-DEAAFE4CD276}"/>
              </a:ext>
            </a:extLst>
          </p:cNvPr>
          <p:cNvSpPr txBox="1"/>
          <p:nvPr/>
        </p:nvSpPr>
        <p:spPr>
          <a:xfrm>
            <a:off x="3960547" y="9884021"/>
            <a:ext cx="8906494" cy="59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9" tooltip="https://en.wiktionary.org/wiki/%E0%AE%87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20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B66F946A-D0AE-4A25-8974-B07D309B1B74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921" y="5824512"/>
            <a:ext cx="642596" cy="70101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495E10C-E789-4460-9D8F-12C9791F8EF6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02" y="5961060"/>
            <a:ext cx="594360" cy="59436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5958868-8D44-412B-A3E7-E2F48F756768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1189047" y="5990954"/>
            <a:ext cx="534572" cy="534572"/>
          </a:xfrm>
          <a:prstGeom prst="rect">
            <a:avLst/>
          </a:prstGeom>
        </p:spPr>
      </p:pic>
      <p:sp>
        <p:nvSpPr>
          <p:cNvPr id="90" name="Title 1">
            <a:extLst>
              <a:ext uri="{FF2B5EF4-FFF2-40B4-BE49-F238E27FC236}">
                <a16:creationId xmlns:a16="http://schemas.microsoft.com/office/drawing/2014/main" id="{29CDC92D-4600-476B-A30E-7C92B94E3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815"/>
            <a:ext cx="9144000" cy="1470148"/>
          </a:xfrm>
          <a:solidFill>
            <a:schemeClr val="bg2">
              <a:alpha val="46000"/>
            </a:schemeClr>
          </a:solidFill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Pattern Recognition</a:t>
            </a:r>
          </a:p>
        </p:txBody>
      </p:sp>
      <p:sp>
        <p:nvSpPr>
          <p:cNvPr id="92" name="Subtitle 2">
            <a:extLst>
              <a:ext uri="{FF2B5EF4-FFF2-40B4-BE49-F238E27FC236}">
                <a16:creationId xmlns:a16="http://schemas.microsoft.com/office/drawing/2014/main" id="{961A0522-E37A-4C42-ABDB-C9AF5D154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94360"/>
          </a:xfrm>
          <a:solidFill>
            <a:schemeClr val="bg2">
              <a:alpha val="46000"/>
            </a:schemeClr>
          </a:solidFill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From Curve Fitting to Generalization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A17BDCD-ECC3-4F9E-9F4C-9B6AFCDA643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994" y="4081738"/>
            <a:ext cx="2994332" cy="1835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52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2E946B-8C04-4DEE-AE21-6BFF3E7D86CA}"/>
              </a:ext>
            </a:extLst>
          </p:cNvPr>
          <p:cNvSpPr txBox="1">
            <a:spLocks/>
          </p:cNvSpPr>
          <p:nvPr/>
        </p:nvSpPr>
        <p:spPr>
          <a:xfrm>
            <a:off x="746852" y="16233"/>
            <a:ext cx="10515600" cy="1470148"/>
          </a:xfrm>
          <a:prstGeom prst="rect">
            <a:avLst/>
          </a:prstGeom>
          <a:solidFill>
            <a:schemeClr val="bg2">
              <a:alpha val="4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Case Study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D03350-3B6E-4D3C-BEBC-C8C311FC8DD7}"/>
              </a:ext>
            </a:extLst>
          </p:cNvPr>
          <p:cNvSpPr txBox="1">
            <a:spLocks/>
          </p:cNvSpPr>
          <p:nvPr/>
        </p:nvSpPr>
        <p:spPr>
          <a:xfrm>
            <a:off x="0" y="5633275"/>
            <a:ext cx="12192000" cy="86009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River System / Fluvial Networks – Can you predict this pattern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233159-D616-4346-8222-09D43EDA8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5" y="1130053"/>
            <a:ext cx="3189966" cy="3887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72D9ED-95EA-4C01-8D7E-62602BF88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3" b="-1541"/>
          <a:stretch/>
        </p:blipFill>
        <p:spPr>
          <a:xfrm>
            <a:off x="4355235" y="168812"/>
            <a:ext cx="7458413" cy="4516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A7CEAB-5EF4-4CC9-A6B0-41D9EB11A3EE}"/>
              </a:ext>
            </a:extLst>
          </p:cNvPr>
          <p:cNvSpPr txBox="1"/>
          <p:nvPr/>
        </p:nvSpPr>
        <p:spPr>
          <a:xfrm>
            <a:off x="544255" y="5057002"/>
            <a:ext cx="3490208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400" dirty="0"/>
              <a:t>Rhine Delta</a:t>
            </a:r>
          </a:p>
          <a:p>
            <a:r>
              <a:rPr lang="en-IN" sz="1400" dirty="0"/>
              <a:t>Pic Credit: European Space Agency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E6C5-4A5A-4F55-86AD-7B195FDE0F83}"/>
              </a:ext>
            </a:extLst>
          </p:cNvPr>
          <p:cNvSpPr txBox="1"/>
          <p:nvPr/>
        </p:nvSpPr>
        <p:spPr>
          <a:xfrm>
            <a:off x="4217159" y="4764134"/>
            <a:ext cx="7208401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Ganges Delta in India &amp; Bangladesh</a:t>
            </a:r>
          </a:p>
          <a:p>
            <a:r>
              <a:rPr lang="en-IN" dirty="0"/>
              <a:t>Pic Credit: NASA</a:t>
            </a:r>
          </a:p>
        </p:txBody>
      </p:sp>
    </p:spTree>
    <p:extLst>
      <p:ext uri="{BB962C8B-B14F-4D97-AF65-F5344CB8AC3E}">
        <p14:creationId xmlns:p14="http://schemas.microsoft.com/office/powerpoint/2010/main" val="96607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FF8638-FD5D-4334-993F-39EB65A0EB85}"/>
              </a:ext>
            </a:extLst>
          </p:cNvPr>
          <p:cNvSpPr txBox="1">
            <a:spLocks/>
          </p:cNvSpPr>
          <p:nvPr/>
        </p:nvSpPr>
        <p:spPr>
          <a:xfrm>
            <a:off x="527538" y="0"/>
            <a:ext cx="10515600" cy="1470148"/>
          </a:xfrm>
          <a:prstGeom prst="rect">
            <a:avLst/>
          </a:prstGeom>
          <a:solidFill>
            <a:schemeClr val="bg2">
              <a:alpha val="4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Mandelbrot Set – Demo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E0420C-7A10-4B3E-B888-A1708B6D8B86}"/>
              </a:ext>
            </a:extLst>
          </p:cNvPr>
          <p:cNvSpPr/>
          <p:nvPr/>
        </p:nvSpPr>
        <p:spPr>
          <a:xfrm>
            <a:off x="2616591" y="6507664"/>
            <a:ext cx="4951827" cy="197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110027B-3421-42EF-993A-00A863E6A5EE}"/>
              </a:ext>
            </a:extLst>
          </p:cNvPr>
          <p:cNvSpPr/>
          <p:nvPr/>
        </p:nvSpPr>
        <p:spPr>
          <a:xfrm>
            <a:off x="9481625" y="3221502"/>
            <a:ext cx="585877" cy="1249169"/>
          </a:xfrm>
          <a:prstGeom prst="downArrow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D22A20-E518-4A74-80D1-2B2E18ED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4" y="967350"/>
            <a:ext cx="6306569" cy="4238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CDBAA3-045D-4513-95C9-C6B0300C4CE9}"/>
              </a:ext>
            </a:extLst>
          </p:cNvPr>
          <p:cNvSpPr txBox="1"/>
          <p:nvPr/>
        </p:nvSpPr>
        <p:spPr>
          <a:xfrm>
            <a:off x="2536677" y="5375124"/>
            <a:ext cx="6036830" cy="10310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100" dirty="0"/>
              <a:t>Pic Credit:</a:t>
            </a:r>
          </a:p>
          <a:p>
            <a:r>
              <a:rPr lang="en-IN" sz="1100" dirty="0"/>
              <a:t>1</a:t>
            </a:r>
            <a:r>
              <a:rPr lang="en-IN" sz="1100"/>
              <a:t>:  </a:t>
            </a:r>
            <a:r>
              <a:rPr lang="en-IN" sz="1100">
                <a:hlinkClick r:id="rId3"/>
              </a:rPr>
              <a:t>https</a:t>
            </a:r>
            <a:r>
              <a:rPr lang="en-IN" sz="1100" dirty="0">
                <a:hlinkClick r:id="rId3"/>
              </a:rPr>
              <a:t>://www.codingame.com/playgrounds/2358/how-to-plot-the-mandelbrot-set</a:t>
            </a:r>
            <a:endParaRPr lang="en-IN" sz="1100" dirty="0"/>
          </a:p>
          <a:p>
            <a:r>
              <a:rPr lang="en-IN" sz="1100" dirty="0"/>
              <a:t>2 : </a:t>
            </a:r>
            <a:r>
              <a:rPr lang="en-IN" sz="1100" dirty="0">
                <a:hlinkClick r:id="rId4"/>
              </a:rPr>
              <a:t>https://en.wikipedia.org/wiki/Mandelbrot_set</a:t>
            </a:r>
            <a:endParaRPr lang="en-IN" sz="1100" dirty="0"/>
          </a:p>
          <a:p>
            <a:endParaRPr lang="en-IN" sz="1400" dirty="0"/>
          </a:p>
          <a:p>
            <a:endParaRPr lang="en-IN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10BBC4-83A5-4BB6-BFDC-876871EB7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37" y="967350"/>
            <a:ext cx="4236970" cy="4236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556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AD3D39-B9CE-45F8-A663-BCCC1DF18E64}"/>
              </a:ext>
            </a:extLst>
          </p:cNvPr>
          <p:cNvSpPr txBox="1">
            <a:spLocks/>
          </p:cNvSpPr>
          <p:nvPr/>
        </p:nvSpPr>
        <p:spPr>
          <a:xfrm>
            <a:off x="838200" y="168812"/>
            <a:ext cx="10515600" cy="1470148"/>
          </a:xfrm>
          <a:prstGeom prst="rect">
            <a:avLst/>
          </a:prstGeom>
          <a:solidFill>
            <a:schemeClr val="bg2">
              <a:alpha val="4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Mandelbrot Set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0BF991C-906F-4270-966B-FF1B13E7F4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2993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06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A1F33C-0C81-4B85-8698-6271BE9D4F17}"/>
              </a:ext>
            </a:extLst>
          </p:cNvPr>
          <p:cNvSpPr txBox="1">
            <a:spLocks/>
          </p:cNvSpPr>
          <p:nvPr/>
        </p:nvSpPr>
        <p:spPr>
          <a:xfrm>
            <a:off x="762000" y="1729153"/>
            <a:ext cx="10591800" cy="4727917"/>
          </a:xfrm>
          <a:prstGeom prst="rect">
            <a:avLst/>
          </a:prstGeom>
          <a:solidFill>
            <a:schemeClr val="bg2">
              <a:alpha val="46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BA224A1-EE54-4BEA-9CDA-50296FDAC7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3846523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A56CB7-F588-4EEE-91CB-E6C6DDCAF856}"/>
              </a:ext>
            </a:extLst>
          </p:cNvPr>
          <p:cNvSpPr txBox="1">
            <a:spLocks/>
          </p:cNvSpPr>
          <p:nvPr/>
        </p:nvSpPr>
        <p:spPr>
          <a:xfrm>
            <a:off x="838200" y="168812"/>
            <a:ext cx="10515600" cy="1470148"/>
          </a:xfrm>
          <a:prstGeom prst="rect">
            <a:avLst/>
          </a:prstGeom>
          <a:solidFill>
            <a:schemeClr val="bg2">
              <a:alpha val="46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Pattern Recognition : Trying to sub divide the field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D0D387-96E4-4C8E-A449-2D877FEFB9B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83401308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4718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150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Angsana New</vt:lpstr>
      <vt:lpstr>Arial</vt:lpstr>
      <vt:lpstr>Calibri</vt:lpstr>
      <vt:lpstr>Calibri Light</vt:lpstr>
      <vt:lpstr>Office Theme</vt:lpstr>
      <vt:lpstr>Pattern Recognition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Shradha</dc:creator>
  <cp:lastModifiedBy>Amardeep Singh Sidhu</cp:lastModifiedBy>
  <cp:revision>52</cp:revision>
  <dcterms:created xsi:type="dcterms:W3CDTF">2021-08-10T04:39:27Z</dcterms:created>
  <dcterms:modified xsi:type="dcterms:W3CDTF">2021-08-17T21:48:26Z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c233488-06c6-4c2b-96ac-e256c4376f84_Enabled">
    <vt:lpwstr>true</vt:lpwstr>
  </property>
  <property fmtid="{D5CDD505-2E9C-101B-9397-08002B2CF9AE}" pid="3" name="MSIP_Label_dc233488-06c6-4c2b-96ac-e256c4376f84_SetDate">
    <vt:lpwstr>2021-08-10T07:04:51Z</vt:lpwstr>
  </property>
  <property fmtid="{D5CDD505-2E9C-101B-9397-08002B2CF9AE}" pid="4" name="MSIP_Label_dc233488-06c6-4c2b-96ac-e256c4376f84_Method">
    <vt:lpwstr>Privileged</vt:lpwstr>
  </property>
  <property fmtid="{D5CDD505-2E9C-101B-9397-08002B2CF9AE}" pid="5" name="MSIP_Label_dc233488-06c6-4c2b-96ac-e256c4376f84_Name">
    <vt:lpwstr>dc233488-06c6-4c2b-96ac-e256c4376f84</vt:lpwstr>
  </property>
  <property fmtid="{D5CDD505-2E9C-101B-9397-08002B2CF9AE}" pid="6" name="MSIP_Label_dc233488-06c6-4c2b-96ac-e256c4376f84_SiteId">
    <vt:lpwstr>ae4df1f7-611e-444f-897e-f964e1205171</vt:lpwstr>
  </property>
  <property fmtid="{D5CDD505-2E9C-101B-9397-08002B2CF9AE}" pid="7" name="MSIP_Label_dc233488-06c6-4c2b-96ac-e256c4376f84_ActionId">
    <vt:lpwstr>4ad90a17-34c3-4c0b-b9d9-51ad4b98582d</vt:lpwstr>
  </property>
  <property fmtid="{D5CDD505-2E9C-101B-9397-08002B2CF9AE}" pid="8" name="MSIP_Label_dc233488-06c6-4c2b-96ac-e256c4376f84_ContentBits">
    <vt:lpwstr>0</vt:lpwstr>
  </property>
</Properties>
</file>